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notesMasterIdLst>
    <p:notesMasterId r:id="rId16"/>
  </p:notesMasterIdLst>
  <p:handoutMasterIdLst>
    <p:handoutMasterId r:id="rId17"/>
  </p:handoutMasterIdLst>
  <p:sldIdLst>
    <p:sldId id="310" r:id="rId2"/>
    <p:sldId id="303" r:id="rId3"/>
    <p:sldId id="334" r:id="rId4"/>
    <p:sldId id="331" r:id="rId5"/>
    <p:sldId id="322" r:id="rId6"/>
    <p:sldId id="323" r:id="rId7"/>
    <p:sldId id="324" r:id="rId8"/>
    <p:sldId id="325" r:id="rId9"/>
    <p:sldId id="326" r:id="rId10"/>
    <p:sldId id="332" r:id="rId11"/>
    <p:sldId id="327" r:id="rId12"/>
    <p:sldId id="333" r:id="rId13"/>
    <p:sldId id="329" r:id="rId14"/>
    <p:sldId id="328" r:id="rId15"/>
  </p:sldIdLst>
  <p:sldSz cx="9144000" cy="6858000" type="screen4x3"/>
  <p:notesSz cx="6858000" cy="9947275"/>
  <p:custDataLst>
    <p:tags r:id="rId18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umimoji="1" sz="4000" kern="1200">
        <a:solidFill>
          <a:schemeClr val="bg2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4000" kern="1200">
        <a:solidFill>
          <a:schemeClr val="bg2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4000" kern="1200">
        <a:solidFill>
          <a:schemeClr val="bg2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4000" kern="1200">
        <a:solidFill>
          <a:schemeClr val="bg2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4000" kern="1200">
        <a:solidFill>
          <a:schemeClr val="bg2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umimoji="1" sz="4000" kern="1200">
        <a:solidFill>
          <a:schemeClr val="bg2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umimoji="1" sz="4000" kern="1200">
        <a:solidFill>
          <a:schemeClr val="bg2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umimoji="1" sz="4000" kern="1200">
        <a:solidFill>
          <a:schemeClr val="bg2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umimoji="1" sz="4000" kern="1200">
        <a:solidFill>
          <a:schemeClr val="bg2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3" userDrawn="1">
          <p15:clr>
            <a:srgbClr val="A4A3A4"/>
          </p15:clr>
        </p15:guide>
        <p15:guide id="2" pos="216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FF0000"/>
    <a:srgbClr val="0000FF"/>
    <a:srgbClr val="E40615"/>
    <a:srgbClr val="FF00FF"/>
    <a:srgbClr val="FFFFFF"/>
    <a:srgbClr val="001DA6"/>
    <a:srgbClr val="800000"/>
    <a:srgbClr val="73A2D1"/>
    <a:srgbClr val="33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904" autoAdjust="0"/>
    <p:restoredTop sz="95043" autoAdjust="0"/>
  </p:normalViewPr>
  <p:slideViewPr>
    <p:cSldViewPr>
      <p:cViewPr varScale="1">
        <p:scale>
          <a:sx n="116" d="100"/>
          <a:sy n="116" d="100"/>
        </p:scale>
        <p:origin x="173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37" d="100"/>
          <a:sy n="37" d="100"/>
        </p:scale>
        <p:origin x="-2316" y="-78"/>
      </p:cViewPr>
      <p:guideLst>
        <p:guide orient="horz" pos="3133"/>
        <p:guide pos="216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Лист1!$A$2:$A$5</c:f>
              <c:strCache>
                <c:ptCount val="4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  <c:pt idx="3">
                  <c:v>Кв. 4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rgbClr val="0000FF"/>
              </a:solidFill>
              <a:ln w="19050">
                <a:solidFill>
                  <a:schemeClr val="tx1"/>
                </a:solidFill>
              </a:ln>
              <a:effectLst/>
            </c:spPr>
          </c:dPt>
          <c:dPt>
            <c:idx val="1"/>
            <c:bubble3D val="0"/>
            <c:spPr>
              <a:solidFill>
                <a:srgbClr val="FF0000"/>
              </a:solidFill>
              <a:ln w="19050">
                <a:solidFill>
                  <a:schemeClr val="tx1"/>
                </a:solidFill>
              </a:ln>
              <a:effectLst/>
            </c:spPr>
          </c:dPt>
          <c:dPt>
            <c:idx val="2"/>
            <c:bubble3D val="0"/>
            <c:spPr>
              <a:solidFill>
                <a:srgbClr val="00B050"/>
              </a:solidFill>
              <a:ln w="19050">
                <a:solidFill>
                  <a:schemeClr val="tx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tx1"/>
                </a:solidFill>
              </a:ln>
              <a:effectLst/>
            </c:spPr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0.22860920545865274"/>
                  <c:y val="-8.0691470984190529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en-US" sz="16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1,5%</a:t>
                    </a:r>
                    <a:endParaRPr lang="en-US" sz="16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3559859089730769"/>
                      <c:h val="7.2323290086612577E-2"/>
                    </c:manualLayout>
                  </c15:layout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100</c:v>
                </c:pt>
                <c:pt idx="1">
                  <c:v>1.5</c:v>
                </c:pt>
                <c:pt idx="2">
                  <c:v>1.7</c:v>
                </c:pt>
              </c:numCache>
            </c:numRef>
          </c:val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Кв. 2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cat>
          <c:val>
            <c:numRef>
              <c:f>Лист1!$B$3</c:f>
              <c:numCache>
                <c:formatCode>General</c:formatCode>
                <c:ptCount val="1"/>
                <c:pt idx="0">
                  <c:v>1.5</c:v>
                </c:pt>
              </c:numCache>
            </c:numRef>
          </c:val>
        </c:ser>
        <c:ser>
          <c:idx val="2"/>
          <c:order val="2"/>
          <c:tx>
            <c:strRef>
              <c:f>Лист1!$A$4</c:f>
              <c:strCache>
                <c:ptCount val="1"/>
                <c:pt idx="0">
                  <c:v>Кв. 3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cat>
          <c:val>
            <c:numRef>
              <c:f>Лист1!$B$4</c:f>
              <c:numCache>
                <c:formatCode>General</c:formatCode>
                <c:ptCount val="1"/>
                <c:pt idx="0">
                  <c:v>1.7</c:v>
                </c:pt>
              </c:numCache>
            </c:numRef>
          </c:val>
        </c:ser>
        <c:ser>
          <c:idx val="3"/>
          <c:order val="3"/>
          <c:tx>
            <c:strRef>
              <c:f>Лист1!$A$5</c:f>
              <c:strCache>
                <c:ptCount val="1"/>
                <c:pt idx="0">
                  <c:v>Кв. 4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cat>
          <c:val>
            <c:numRef>
              <c:f>Лист1!$B$5</c:f>
              <c:numCache>
                <c:formatCode>General</c:formatCode>
                <c:ptCount val="1"/>
              </c:numCache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9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7.9470293500860156E-2"/>
          <c:y val="2.6154501351701664E-2"/>
          <c:w val="0.91294947506561674"/>
          <c:h val="0.87140354330708658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prst="angle"/>
              </a:sp3d>
            </c:spPr>
          </c:dPt>
          <c:dPt>
            <c:idx val="1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prst="angle"/>
              </a:sp3d>
            </c:spPr>
          </c:dPt>
          <c:dPt>
            <c:idx val="2"/>
            <c:invertIfNegative val="0"/>
            <c:bubble3D val="0"/>
            <c:spPr>
              <a:solidFill>
                <a:srgbClr val="0000FF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prst="angle"/>
              </a:sp3d>
            </c:spPr>
          </c:dPt>
          <c:dLbls>
            <c:dLbl>
              <c:idx val="0"/>
              <c:layout>
                <c:manualLayout>
                  <c:x val="1.7821795188826092E-2"/>
                  <c:y val="-1.1469682405880765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1,5%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9129146940662506E-2"/>
                  <c:y val="1.6195984545436626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b" anchorCtr="1">
                    <a:spAutoFit/>
                  </a:bodyPr>
                  <a:lstStyle/>
                  <a:p>
                    <a:pPr algn="ctr">
                      <a:defRPr sz="1600" b="1" i="0" u="none" strike="noStrike" kern="1200" baseline="0">
                        <a:solidFill>
                          <a:srgbClr val="FFFFFF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600" dirty="0" smtClean="0"/>
                      <a:t>5-10%</a:t>
                    </a:r>
                    <a:endParaRPr lang="en-US" sz="160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b" anchorCtr="1">
                  <a:spAutoFit/>
                </a:bodyPr>
                <a:lstStyle/>
                <a:p>
                  <a:pPr algn="ctr">
                    <a:defRPr sz="1600" b="1" i="0" u="none" strike="noStrike" kern="1200" baseline="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7527383085799139E-2"/>
                  <c:y val="-6.3399993588367534E-17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30%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b" anchorCtr="1">
                <a:spAutoFit/>
              </a:bodyPr>
              <a:lstStyle/>
              <a:p>
                <a:pPr algn="ctr">
                  <a:defRPr sz="1800" b="1" i="0" u="none" strike="noStrike" kern="1200" baseline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Казахстан</c:v>
                </c:pt>
                <c:pt idx="1">
                  <c:v>Западная Европа</c:v>
                </c:pt>
                <c:pt idx="2">
                  <c:v>Финляндия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1.5</c:v>
                </c:pt>
                <c:pt idx="1">
                  <c:v>10</c:v>
                </c:pt>
                <c:pt idx="2">
                  <c:v>30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81"/>
        <c:gapDepth val="185"/>
        <c:shape val="cylinder"/>
        <c:axId val="202437744"/>
        <c:axId val="202980504"/>
        <c:axId val="0"/>
      </c:bar3DChart>
      <c:dateAx>
        <c:axId val="2024377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2000" b="1" i="0" u="none" strike="noStrike" kern="1200" baseline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02980504"/>
        <c:crosses val="autoZero"/>
        <c:auto val="0"/>
        <c:lblOffset val="30"/>
        <c:baseTimeUnit val="days"/>
        <c:majorUnit val="1"/>
        <c:minorUnit val="10"/>
      </c:dateAx>
      <c:valAx>
        <c:axId val="2029805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rgbClr val="0000FF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24377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50000"/>
            <a:lumOff val="50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915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image" Target="../media/image4.png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EB8D063-BEBB-4DA9-A17E-53F7934F7FBC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B555838-D394-4D06-92C5-C7C674E620F1}">
      <dgm:prSet phldrT="[Текст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en-US" dirty="0" smtClean="0"/>
            <a:t> </a:t>
          </a:r>
          <a:endParaRPr lang="ru-RU" dirty="0"/>
        </a:p>
      </dgm:t>
    </dgm:pt>
    <dgm:pt modelId="{B91EBE3C-3163-4C63-B0EF-D2ED4F064DBD}" type="parTrans" cxnId="{7502DA65-41F8-4A7D-BFFE-FA7FD90D73A8}">
      <dgm:prSet/>
      <dgm:spPr/>
      <dgm:t>
        <a:bodyPr/>
        <a:lstStyle/>
        <a:p>
          <a:endParaRPr lang="ru-RU"/>
        </a:p>
      </dgm:t>
    </dgm:pt>
    <dgm:pt modelId="{9692D940-D63D-49DC-82D5-60196DA5BE23}" type="sibTrans" cxnId="{7502DA65-41F8-4A7D-BFFE-FA7FD90D73A8}">
      <dgm:prSet/>
      <dgm:spPr/>
      <dgm:t>
        <a:bodyPr/>
        <a:lstStyle/>
        <a:p>
          <a:endParaRPr lang="ru-RU"/>
        </a:p>
      </dgm:t>
    </dgm:pt>
    <dgm:pt modelId="{FC1CC5CE-9172-4EE1-A890-ED67105CEF33}">
      <dgm:prSet phldrT="[Текст]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r>
            <a:rPr lang="en-US" dirty="0" smtClean="0"/>
            <a:t> </a:t>
          </a:r>
          <a:endParaRPr lang="ru-RU" dirty="0"/>
        </a:p>
      </dgm:t>
    </dgm:pt>
    <dgm:pt modelId="{A9DB709B-3415-410C-96CB-5E9FB79E83B6}" type="parTrans" cxnId="{E666CF05-E183-4FF0-82AF-3263299F6874}">
      <dgm:prSet/>
      <dgm:spPr/>
      <dgm:t>
        <a:bodyPr/>
        <a:lstStyle/>
        <a:p>
          <a:endParaRPr lang="ru-RU"/>
        </a:p>
      </dgm:t>
    </dgm:pt>
    <dgm:pt modelId="{BC3C729E-E5E0-4B9D-A9AE-075D45F0823A}" type="sibTrans" cxnId="{E666CF05-E183-4FF0-82AF-3263299F6874}">
      <dgm:prSet/>
      <dgm:spPr/>
      <dgm:t>
        <a:bodyPr/>
        <a:lstStyle/>
        <a:p>
          <a:endParaRPr lang="ru-RU"/>
        </a:p>
      </dgm:t>
    </dgm:pt>
    <dgm:pt modelId="{6E5DAFBB-D242-4E67-8609-88B42868A118}">
      <dgm:prSet phldrT="[Текст]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r>
            <a:rPr lang="en-US" dirty="0" smtClean="0"/>
            <a:t> </a:t>
          </a:r>
          <a:endParaRPr lang="ru-RU" dirty="0"/>
        </a:p>
      </dgm:t>
    </dgm:pt>
    <dgm:pt modelId="{883E353B-A132-437F-9807-CEBFDC8A6F0B}" type="parTrans" cxnId="{C35F15D0-6C17-4F7D-8FDF-446D99FC3BD3}">
      <dgm:prSet/>
      <dgm:spPr/>
      <dgm:t>
        <a:bodyPr/>
        <a:lstStyle/>
        <a:p>
          <a:endParaRPr lang="ru-RU"/>
        </a:p>
      </dgm:t>
    </dgm:pt>
    <dgm:pt modelId="{554644FE-EFB4-4A87-845B-DA644BDCC191}" type="sibTrans" cxnId="{C35F15D0-6C17-4F7D-8FDF-446D99FC3BD3}">
      <dgm:prSet/>
      <dgm:spPr/>
      <dgm:t>
        <a:bodyPr/>
        <a:lstStyle/>
        <a:p>
          <a:endParaRPr lang="ru-RU"/>
        </a:p>
      </dgm:t>
    </dgm:pt>
    <dgm:pt modelId="{5F11956F-D6FF-445B-A221-113DB1ADDB0D}">
      <dgm:prSet phldrT="[Текст]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r>
            <a:rPr lang="en-US" dirty="0" smtClean="0"/>
            <a:t> </a:t>
          </a:r>
          <a:endParaRPr lang="ru-RU" dirty="0"/>
        </a:p>
      </dgm:t>
    </dgm:pt>
    <dgm:pt modelId="{C53F9EFE-9F6E-4ACD-8F0A-783D492460A3}" type="parTrans" cxnId="{67AB668F-362D-422A-B911-5E95CC566675}">
      <dgm:prSet/>
      <dgm:spPr/>
      <dgm:t>
        <a:bodyPr/>
        <a:lstStyle/>
        <a:p>
          <a:endParaRPr lang="ru-RU"/>
        </a:p>
      </dgm:t>
    </dgm:pt>
    <dgm:pt modelId="{EA528534-7C3A-49C4-93BC-E6BAEE8DEA1D}" type="sibTrans" cxnId="{67AB668F-362D-422A-B911-5E95CC566675}">
      <dgm:prSet/>
      <dgm:spPr/>
      <dgm:t>
        <a:bodyPr/>
        <a:lstStyle/>
        <a:p>
          <a:endParaRPr lang="ru-RU"/>
        </a:p>
      </dgm:t>
    </dgm:pt>
    <dgm:pt modelId="{ADC3A436-6B2D-46C1-A81E-0973EE62A461}">
      <dgm:prSet phldrT="[Текст]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r>
            <a:rPr lang="en-US" dirty="0" smtClean="0"/>
            <a:t> </a:t>
          </a:r>
          <a:endParaRPr lang="ru-RU" dirty="0"/>
        </a:p>
      </dgm:t>
    </dgm:pt>
    <dgm:pt modelId="{6E11785A-DF73-4AB1-98A5-AAEC29E93642}" type="sibTrans" cxnId="{8EC51AA4-1B99-4915-8A0A-A2BEEEB3CEE0}">
      <dgm:prSet/>
      <dgm:spPr/>
      <dgm:t>
        <a:bodyPr/>
        <a:lstStyle/>
        <a:p>
          <a:endParaRPr lang="ru-RU"/>
        </a:p>
      </dgm:t>
    </dgm:pt>
    <dgm:pt modelId="{8A677290-796A-4256-B9B9-625643847D5E}" type="parTrans" cxnId="{8EC51AA4-1B99-4915-8A0A-A2BEEEB3CEE0}">
      <dgm:prSet/>
      <dgm:spPr/>
      <dgm:t>
        <a:bodyPr/>
        <a:lstStyle/>
        <a:p>
          <a:endParaRPr lang="ru-RU"/>
        </a:p>
      </dgm:t>
    </dgm:pt>
    <dgm:pt modelId="{948DA29E-9552-4394-8A10-469EAD2A6ED6}">
      <dgm:prSet phldrT="[Текст]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r>
            <a:rPr lang="en-US" dirty="0" smtClean="0"/>
            <a:t> </a:t>
          </a:r>
          <a:endParaRPr lang="ru-RU" dirty="0"/>
        </a:p>
      </dgm:t>
    </dgm:pt>
    <dgm:pt modelId="{138FA0B4-AE34-4BA8-9D1C-234E71686497}" type="sibTrans" cxnId="{EC099361-775E-4708-9497-9931D0A329AD}">
      <dgm:prSet/>
      <dgm:spPr/>
      <dgm:t>
        <a:bodyPr/>
        <a:lstStyle/>
        <a:p>
          <a:endParaRPr lang="ru-RU"/>
        </a:p>
      </dgm:t>
    </dgm:pt>
    <dgm:pt modelId="{753F5101-48FF-4E52-AFEB-E0B99F7A321E}" type="parTrans" cxnId="{EC099361-775E-4708-9497-9931D0A329AD}">
      <dgm:prSet/>
      <dgm:spPr/>
      <dgm:t>
        <a:bodyPr/>
        <a:lstStyle/>
        <a:p>
          <a:endParaRPr lang="ru-RU"/>
        </a:p>
      </dgm:t>
    </dgm:pt>
    <dgm:pt modelId="{88122147-62B0-469C-B64C-D9907475022A}">
      <dgm:prSet phldrT="[Текст]"/>
      <dgm:spPr>
        <a:blipFill rotWithShape="0">
          <a:blip xmlns:r="http://schemas.openxmlformats.org/officeDocument/2006/relationships" r:embed="rId7"/>
          <a:stretch>
            <a:fillRect/>
          </a:stretch>
        </a:blipFill>
      </dgm:spPr>
      <dgm:t>
        <a:bodyPr/>
        <a:lstStyle/>
        <a:p>
          <a:r>
            <a:rPr lang="en-US" dirty="0" smtClean="0"/>
            <a:t> </a:t>
          </a:r>
          <a:endParaRPr lang="ru-RU" dirty="0"/>
        </a:p>
      </dgm:t>
    </dgm:pt>
    <dgm:pt modelId="{87B19E02-8F10-4AE8-9068-BAAB0443B88E}" type="sibTrans" cxnId="{DF83A112-74FF-4611-9595-7ADF04A14690}">
      <dgm:prSet/>
      <dgm:spPr/>
      <dgm:t>
        <a:bodyPr/>
        <a:lstStyle/>
        <a:p>
          <a:endParaRPr lang="ru-RU"/>
        </a:p>
      </dgm:t>
    </dgm:pt>
    <dgm:pt modelId="{3455A44D-B1A8-4E66-A431-1BE4B25BF5E0}" type="parTrans" cxnId="{DF83A112-74FF-4611-9595-7ADF04A14690}">
      <dgm:prSet/>
      <dgm:spPr/>
      <dgm:t>
        <a:bodyPr/>
        <a:lstStyle/>
        <a:p>
          <a:endParaRPr lang="ru-RU"/>
        </a:p>
      </dgm:t>
    </dgm:pt>
    <dgm:pt modelId="{81DC6B71-BADE-4BDB-907E-74ED1FAEC840}">
      <dgm:prSet/>
      <dgm:spPr>
        <a:blipFill rotWithShape="0">
          <a:blip xmlns:r="http://schemas.openxmlformats.org/officeDocument/2006/relationships" r:embed="rId8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8831006F-8ACF-445F-8A1C-310E4092196E}" type="sibTrans" cxnId="{43A79E50-EB97-4FDA-8ACF-2FC6629ADA49}">
      <dgm:prSet/>
      <dgm:spPr/>
      <dgm:t>
        <a:bodyPr/>
        <a:lstStyle/>
        <a:p>
          <a:endParaRPr lang="ru-RU"/>
        </a:p>
      </dgm:t>
    </dgm:pt>
    <dgm:pt modelId="{DF95D248-5E9C-477F-A03E-E442E893B721}" type="parTrans" cxnId="{43A79E50-EB97-4FDA-8ACF-2FC6629ADA49}">
      <dgm:prSet/>
      <dgm:spPr/>
      <dgm:t>
        <a:bodyPr/>
        <a:lstStyle/>
        <a:p>
          <a:endParaRPr lang="ru-RU"/>
        </a:p>
      </dgm:t>
    </dgm:pt>
    <dgm:pt modelId="{A4075213-00A5-422F-8C00-6C77A29AAA17}" type="pres">
      <dgm:prSet presAssocID="{8EB8D063-BEBB-4DA9-A17E-53F7934F7FBC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A886A50-B3D9-4C36-B0AC-15362B6A3F23}" type="pres">
      <dgm:prSet presAssocID="{8EB8D063-BEBB-4DA9-A17E-53F7934F7FBC}" presName="cycle" presStyleCnt="0"/>
      <dgm:spPr/>
    </dgm:pt>
    <dgm:pt modelId="{55A845D7-F485-42F7-978B-4E4B112E2AFB}" type="pres">
      <dgm:prSet presAssocID="{8EB8D063-BEBB-4DA9-A17E-53F7934F7FBC}" presName="centerShape" presStyleCnt="0"/>
      <dgm:spPr/>
    </dgm:pt>
    <dgm:pt modelId="{4C083D4E-82E9-4632-89AB-776F254FA5F0}" type="pres">
      <dgm:prSet presAssocID="{8EB8D063-BEBB-4DA9-A17E-53F7934F7FBC}" presName="connSite" presStyleLbl="node1" presStyleIdx="0" presStyleCnt="9"/>
      <dgm:spPr/>
    </dgm:pt>
    <dgm:pt modelId="{5B6FCB23-BEA4-4552-A153-AD8D125458CD}" type="pres">
      <dgm:prSet presAssocID="{8EB8D063-BEBB-4DA9-A17E-53F7934F7FBC}" presName="visible" presStyleLbl="node1" presStyleIdx="0" presStyleCnt="9" custLinFactNeighborX="5889" custLinFactNeighborY="5659"/>
      <dgm:spPr>
        <a:blipFill rotWithShape="0">
          <a:blip xmlns:r="http://schemas.openxmlformats.org/officeDocument/2006/relationships" r:embed="rId9"/>
          <a:stretch>
            <a:fillRect/>
          </a:stretch>
        </a:blipFill>
      </dgm:spPr>
    </dgm:pt>
    <dgm:pt modelId="{661C3B00-05F0-4F3B-8695-E927655C4AED}" type="pres">
      <dgm:prSet presAssocID="{B91EBE3C-3163-4C63-B0EF-D2ED4F064DBD}" presName="Name25" presStyleLbl="parChTrans1D1" presStyleIdx="0" presStyleCnt="8"/>
      <dgm:spPr/>
      <dgm:t>
        <a:bodyPr/>
        <a:lstStyle/>
        <a:p>
          <a:endParaRPr lang="ru-RU"/>
        </a:p>
      </dgm:t>
    </dgm:pt>
    <dgm:pt modelId="{507BFCA4-FF15-4277-AA87-710EAC5826C5}" type="pres">
      <dgm:prSet presAssocID="{9B555838-D394-4D06-92C5-C7C674E620F1}" presName="node" presStyleCnt="0"/>
      <dgm:spPr/>
    </dgm:pt>
    <dgm:pt modelId="{5A677695-E09A-4ED8-B36B-69905909940B}" type="pres">
      <dgm:prSet presAssocID="{9B555838-D394-4D06-92C5-C7C674E620F1}" presName="parentNode" presStyleLbl="node1" presStyleIdx="1" presStyleCnt="9" custScaleX="168920" custScaleY="165946" custLinFactX="100000" custLinFactNeighborX="166013" custLinFactNeighborY="8911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E9C187-5D1A-4BB0-AD92-9F50D9408FE1}" type="pres">
      <dgm:prSet presAssocID="{9B555838-D394-4D06-92C5-C7C674E620F1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4EBF31-3FAE-4B59-B597-103426855AA6}" type="pres">
      <dgm:prSet presAssocID="{A9DB709B-3415-410C-96CB-5E9FB79E83B6}" presName="Name25" presStyleLbl="parChTrans1D1" presStyleIdx="1" presStyleCnt="8"/>
      <dgm:spPr/>
      <dgm:t>
        <a:bodyPr/>
        <a:lstStyle/>
        <a:p>
          <a:endParaRPr lang="ru-RU"/>
        </a:p>
      </dgm:t>
    </dgm:pt>
    <dgm:pt modelId="{66594126-33AF-48A0-8FB5-78763459EA20}" type="pres">
      <dgm:prSet presAssocID="{FC1CC5CE-9172-4EE1-A890-ED67105CEF33}" presName="node" presStyleCnt="0"/>
      <dgm:spPr/>
    </dgm:pt>
    <dgm:pt modelId="{92E85C07-14F8-4055-9A75-8D434F5E9029}" type="pres">
      <dgm:prSet presAssocID="{FC1CC5CE-9172-4EE1-A890-ED67105CEF33}" presName="parentNode" presStyleLbl="node1" presStyleIdx="2" presStyleCnt="9" custScaleX="188274" custScaleY="189372" custLinFactY="70434" custLinFactNeighborX="54586" custLinFactNeighborY="10000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87D863-4290-4919-A4E6-97D72AF56EBB}" type="pres">
      <dgm:prSet presAssocID="{FC1CC5CE-9172-4EE1-A890-ED67105CEF33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446DCE-5175-42ED-BAF1-D2E6D61A7567}" type="pres">
      <dgm:prSet presAssocID="{883E353B-A132-437F-9807-CEBFDC8A6F0B}" presName="Name25" presStyleLbl="parChTrans1D1" presStyleIdx="2" presStyleCnt="8"/>
      <dgm:spPr/>
      <dgm:t>
        <a:bodyPr/>
        <a:lstStyle/>
        <a:p>
          <a:endParaRPr lang="ru-RU"/>
        </a:p>
      </dgm:t>
    </dgm:pt>
    <dgm:pt modelId="{D6BAE044-F0B2-4AF3-B625-7E3B40A02E6C}" type="pres">
      <dgm:prSet presAssocID="{6E5DAFBB-D242-4E67-8609-88B42868A118}" presName="node" presStyleCnt="0"/>
      <dgm:spPr/>
    </dgm:pt>
    <dgm:pt modelId="{298F10A3-03AB-496C-9FF4-470478CA883F}" type="pres">
      <dgm:prSet presAssocID="{6E5DAFBB-D242-4E67-8609-88B42868A118}" presName="parentNode" presStyleLbl="node1" presStyleIdx="3" presStyleCnt="9" custScaleX="162435" custScaleY="168670" custLinFactX="12454" custLinFactY="98983" custLinFactNeighborX="100000" custLinFactNeighborY="10000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607414-611A-4054-91A2-6D10E1B3953A}" type="pres">
      <dgm:prSet presAssocID="{6E5DAFBB-D242-4E67-8609-88B42868A118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F71613-BD18-483B-9D93-8734FE72CA02}" type="pres">
      <dgm:prSet presAssocID="{DF95D248-5E9C-477F-A03E-E442E893B721}" presName="Name25" presStyleLbl="parChTrans1D1" presStyleIdx="3" presStyleCnt="8"/>
      <dgm:spPr/>
      <dgm:t>
        <a:bodyPr/>
        <a:lstStyle/>
        <a:p>
          <a:endParaRPr lang="ru-RU"/>
        </a:p>
      </dgm:t>
    </dgm:pt>
    <dgm:pt modelId="{7E700A4B-E361-4BDC-894F-796702664EC0}" type="pres">
      <dgm:prSet presAssocID="{81DC6B71-BADE-4BDB-907E-74ED1FAEC840}" presName="node" presStyleCnt="0"/>
      <dgm:spPr/>
    </dgm:pt>
    <dgm:pt modelId="{3407D2D0-DEFC-4ACE-BC9B-AD35B7438399}" type="pres">
      <dgm:prSet presAssocID="{81DC6B71-BADE-4BDB-907E-74ED1FAEC840}" presName="parentNode" presStyleLbl="node1" presStyleIdx="4" presStyleCnt="9" custScaleX="189522" custScaleY="155843" custLinFactY="82320" custLinFactNeighborX="-64207" custLinFactNeighborY="10000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CDA927-8C3B-41AD-88A1-0574409BF318}" type="pres">
      <dgm:prSet presAssocID="{81DC6B71-BADE-4BDB-907E-74ED1FAEC840}" presName="childNode" presStyleLbl="revTx" presStyleIdx="0" presStyleCnt="0">
        <dgm:presLayoutVars>
          <dgm:bulletEnabled val="1"/>
        </dgm:presLayoutVars>
      </dgm:prSet>
      <dgm:spPr/>
    </dgm:pt>
    <dgm:pt modelId="{6BD2A99E-CE98-4EBC-892B-9B1B7BD2FEA5}" type="pres">
      <dgm:prSet presAssocID="{3455A44D-B1A8-4E66-A431-1BE4B25BF5E0}" presName="Name25" presStyleLbl="parChTrans1D1" presStyleIdx="4" presStyleCnt="8"/>
      <dgm:spPr/>
      <dgm:t>
        <a:bodyPr/>
        <a:lstStyle/>
        <a:p>
          <a:endParaRPr lang="ru-RU"/>
        </a:p>
      </dgm:t>
    </dgm:pt>
    <dgm:pt modelId="{36BAC304-97B4-461C-B8E0-F33BD354E385}" type="pres">
      <dgm:prSet presAssocID="{88122147-62B0-469C-B64C-D9907475022A}" presName="node" presStyleCnt="0"/>
      <dgm:spPr/>
    </dgm:pt>
    <dgm:pt modelId="{995CA20C-2AC0-4A13-8C66-110AC4F74196}" type="pres">
      <dgm:prSet presAssocID="{88122147-62B0-469C-B64C-D9907475022A}" presName="parentNode" presStyleLbl="node1" presStyleIdx="5" presStyleCnt="9" custScaleX="191975" custScaleY="167828" custLinFactX="-151422" custLinFactY="-200000" custLinFactNeighborX="-200000" custLinFactNeighborY="-28053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A96851-A66B-412F-8023-AE26C415EB2E}" type="pres">
      <dgm:prSet presAssocID="{88122147-62B0-469C-B64C-D9907475022A}" presName="childNode" presStyleLbl="revTx" presStyleIdx="0" presStyleCnt="0">
        <dgm:presLayoutVars>
          <dgm:bulletEnabled val="1"/>
        </dgm:presLayoutVars>
      </dgm:prSet>
      <dgm:spPr/>
    </dgm:pt>
    <dgm:pt modelId="{EF24EBB9-D0E9-4397-ACDC-CB3AF1A88F5D}" type="pres">
      <dgm:prSet presAssocID="{C53F9EFE-9F6E-4ACD-8F0A-783D492460A3}" presName="Name25" presStyleLbl="parChTrans1D1" presStyleIdx="5" presStyleCnt="8"/>
      <dgm:spPr/>
      <dgm:t>
        <a:bodyPr/>
        <a:lstStyle/>
        <a:p>
          <a:endParaRPr lang="ru-RU"/>
        </a:p>
      </dgm:t>
    </dgm:pt>
    <dgm:pt modelId="{42B0E5BB-841E-405C-9F20-8000B65756CB}" type="pres">
      <dgm:prSet presAssocID="{5F11956F-D6FF-445B-A221-113DB1ADDB0D}" presName="node" presStyleCnt="0"/>
      <dgm:spPr/>
    </dgm:pt>
    <dgm:pt modelId="{AE1EB4CE-E498-45C7-9403-7D8202D90D82}" type="pres">
      <dgm:prSet presAssocID="{5F11956F-D6FF-445B-A221-113DB1ADDB0D}" presName="parentNode" presStyleLbl="node1" presStyleIdx="6" presStyleCnt="9" custScaleX="170599" custScaleY="175654" custLinFactX="-13202" custLinFactY="-294217" custLinFactNeighborX="-100000" custLinFactNeighborY="-30000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813891-431F-472C-8E89-A85FD3A70BFD}" type="pres">
      <dgm:prSet presAssocID="{5F11956F-D6FF-445B-A221-113DB1ADDB0D}" presName="childNode" presStyleLbl="revTx" presStyleIdx="0" presStyleCnt="0">
        <dgm:presLayoutVars>
          <dgm:bulletEnabled val="1"/>
        </dgm:presLayoutVars>
      </dgm:prSet>
      <dgm:spPr/>
    </dgm:pt>
    <dgm:pt modelId="{4F9E7CCA-1F47-4740-916C-799BCD765E58}" type="pres">
      <dgm:prSet presAssocID="{753F5101-48FF-4E52-AFEB-E0B99F7A321E}" presName="Name25" presStyleLbl="parChTrans1D1" presStyleIdx="6" presStyleCnt="8"/>
      <dgm:spPr/>
      <dgm:t>
        <a:bodyPr/>
        <a:lstStyle/>
        <a:p>
          <a:endParaRPr lang="ru-RU"/>
        </a:p>
      </dgm:t>
    </dgm:pt>
    <dgm:pt modelId="{76C3F665-7467-4C44-8668-30CD2BE57F46}" type="pres">
      <dgm:prSet presAssocID="{948DA29E-9552-4394-8A10-469EAD2A6ED6}" presName="node" presStyleCnt="0"/>
      <dgm:spPr/>
    </dgm:pt>
    <dgm:pt modelId="{0BE4B2CB-B90A-43FF-8EB8-84BCD54C6D46}" type="pres">
      <dgm:prSet presAssocID="{948DA29E-9552-4394-8A10-469EAD2A6ED6}" presName="parentNode" presStyleLbl="node1" presStyleIdx="7" presStyleCnt="9" custScaleX="171027" custScaleY="175112" custLinFactX="53620" custLinFactNeighborX="100000" custLinFactNeighborY="-4913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D05A73-A68D-4073-B484-3FB648B60EE6}" type="pres">
      <dgm:prSet presAssocID="{948DA29E-9552-4394-8A10-469EAD2A6ED6}" presName="childNode" presStyleLbl="revTx" presStyleIdx="0" presStyleCnt="0">
        <dgm:presLayoutVars>
          <dgm:bulletEnabled val="1"/>
        </dgm:presLayoutVars>
      </dgm:prSet>
      <dgm:spPr/>
    </dgm:pt>
    <dgm:pt modelId="{4DA6B20E-30B0-49A0-9B58-E4CAF63F02C2}" type="pres">
      <dgm:prSet presAssocID="{8A677290-796A-4256-B9B9-625643847D5E}" presName="Name25" presStyleLbl="parChTrans1D1" presStyleIdx="7" presStyleCnt="8"/>
      <dgm:spPr/>
      <dgm:t>
        <a:bodyPr/>
        <a:lstStyle/>
        <a:p>
          <a:endParaRPr lang="ru-RU"/>
        </a:p>
      </dgm:t>
    </dgm:pt>
    <dgm:pt modelId="{357CA020-137D-4DCF-81F9-4711CE970378}" type="pres">
      <dgm:prSet presAssocID="{ADC3A436-6B2D-46C1-A81E-0973EE62A461}" presName="node" presStyleCnt="0"/>
      <dgm:spPr/>
    </dgm:pt>
    <dgm:pt modelId="{E98961CC-8F3C-47A3-98EA-37A731088C7A}" type="pres">
      <dgm:prSet presAssocID="{ADC3A436-6B2D-46C1-A81E-0973EE62A461}" presName="parentNode" presStyleLbl="node1" presStyleIdx="8" presStyleCnt="9" custScaleX="179639" custScaleY="178915" custLinFactY="-52548" custLinFactNeighborX="-40466" custLinFactNeighborY="-10000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F775B0-56BA-4F57-ADA7-A1F292EA80D4}" type="pres">
      <dgm:prSet presAssocID="{ADC3A436-6B2D-46C1-A81E-0973EE62A461}" presName="childNode" presStyleLbl="revTx" presStyleIdx="0" presStyleCnt="0">
        <dgm:presLayoutVars>
          <dgm:bulletEnabled val="1"/>
        </dgm:presLayoutVars>
      </dgm:prSet>
      <dgm:spPr/>
    </dgm:pt>
  </dgm:ptLst>
  <dgm:cxnLst>
    <dgm:cxn modelId="{548B0332-3FEA-424E-934E-DB35FF1E7560}" type="presOf" srcId="{DF95D248-5E9C-477F-A03E-E442E893B721}" destId="{23F71613-BD18-483B-9D93-8734FE72CA02}" srcOrd="0" destOrd="0" presId="urn:microsoft.com/office/officeart/2005/8/layout/radial2"/>
    <dgm:cxn modelId="{9563B408-DCAC-4E95-AFD5-92311DEC6CB8}" type="presOf" srcId="{3455A44D-B1A8-4E66-A431-1BE4B25BF5E0}" destId="{6BD2A99E-CE98-4EBC-892B-9B1B7BD2FEA5}" srcOrd="0" destOrd="0" presId="urn:microsoft.com/office/officeart/2005/8/layout/radial2"/>
    <dgm:cxn modelId="{7502DA65-41F8-4A7D-BFFE-FA7FD90D73A8}" srcId="{8EB8D063-BEBB-4DA9-A17E-53F7934F7FBC}" destId="{9B555838-D394-4D06-92C5-C7C674E620F1}" srcOrd="0" destOrd="0" parTransId="{B91EBE3C-3163-4C63-B0EF-D2ED4F064DBD}" sibTransId="{9692D940-D63D-49DC-82D5-60196DA5BE23}"/>
    <dgm:cxn modelId="{67AB668F-362D-422A-B911-5E95CC566675}" srcId="{8EB8D063-BEBB-4DA9-A17E-53F7934F7FBC}" destId="{5F11956F-D6FF-445B-A221-113DB1ADDB0D}" srcOrd="5" destOrd="0" parTransId="{C53F9EFE-9F6E-4ACD-8F0A-783D492460A3}" sibTransId="{EA528534-7C3A-49C4-93BC-E6BAEE8DEA1D}"/>
    <dgm:cxn modelId="{C5DD7BAE-39DD-4F0E-905C-8934EA49BCD6}" type="presOf" srcId="{81DC6B71-BADE-4BDB-907E-74ED1FAEC840}" destId="{3407D2D0-DEFC-4ACE-BC9B-AD35B7438399}" srcOrd="0" destOrd="0" presId="urn:microsoft.com/office/officeart/2005/8/layout/radial2"/>
    <dgm:cxn modelId="{CB6813F8-B3FC-4BD3-8F21-DA9B893DAA35}" type="presOf" srcId="{6E5DAFBB-D242-4E67-8609-88B42868A118}" destId="{298F10A3-03AB-496C-9FF4-470478CA883F}" srcOrd="0" destOrd="0" presId="urn:microsoft.com/office/officeart/2005/8/layout/radial2"/>
    <dgm:cxn modelId="{1F32D91B-B3A2-41E7-9644-73D00D0D7D1F}" type="presOf" srcId="{B91EBE3C-3163-4C63-B0EF-D2ED4F064DBD}" destId="{661C3B00-05F0-4F3B-8695-E927655C4AED}" srcOrd="0" destOrd="0" presId="urn:microsoft.com/office/officeart/2005/8/layout/radial2"/>
    <dgm:cxn modelId="{1F0E6745-E12B-4B8E-8B34-101E84C8CA11}" type="presOf" srcId="{8EB8D063-BEBB-4DA9-A17E-53F7934F7FBC}" destId="{A4075213-00A5-422F-8C00-6C77A29AAA17}" srcOrd="0" destOrd="0" presId="urn:microsoft.com/office/officeart/2005/8/layout/radial2"/>
    <dgm:cxn modelId="{D98AB145-E251-46C5-9A0F-357D847257C4}" type="presOf" srcId="{9B555838-D394-4D06-92C5-C7C674E620F1}" destId="{5A677695-E09A-4ED8-B36B-69905909940B}" srcOrd="0" destOrd="0" presId="urn:microsoft.com/office/officeart/2005/8/layout/radial2"/>
    <dgm:cxn modelId="{B25624F5-A7F0-4128-845C-FCE4C2A68453}" type="presOf" srcId="{C53F9EFE-9F6E-4ACD-8F0A-783D492460A3}" destId="{EF24EBB9-D0E9-4397-ACDC-CB3AF1A88F5D}" srcOrd="0" destOrd="0" presId="urn:microsoft.com/office/officeart/2005/8/layout/radial2"/>
    <dgm:cxn modelId="{25F85EC2-24EC-4E33-9256-F79A4770BD0C}" type="presOf" srcId="{948DA29E-9552-4394-8A10-469EAD2A6ED6}" destId="{0BE4B2CB-B90A-43FF-8EB8-84BCD54C6D46}" srcOrd="0" destOrd="0" presId="urn:microsoft.com/office/officeart/2005/8/layout/radial2"/>
    <dgm:cxn modelId="{8EC51AA4-1B99-4915-8A0A-A2BEEEB3CEE0}" srcId="{8EB8D063-BEBB-4DA9-A17E-53F7934F7FBC}" destId="{ADC3A436-6B2D-46C1-A81E-0973EE62A461}" srcOrd="7" destOrd="0" parTransId="{8A677290-796A-4256-B9B9-625643847D5E}" sibTransId="{6E11785A-DF73-4AB1-98A5-AAEC29E93642}"/>
    <dgm:cxn modelId="{DF83A112-74FF-4611-9595-7ADF04A14690}" srcId="{8EB8D063-BEBB-4DA9-A17E-53F7934F7FBC}" destId="{88122147-62B0-469C-B64C-D9907475022A}" srcOrd="4" destOrd="0" parTransId="{3455A44D-B1A8-4E66-A431-1BE4B25BF5E0}" sibTransId="{87B19E02-8F10-4AE8-9068-BAAB0443B88E}"/>
    <dgm:cxn modelId="{EC099361-775E-4708-9497-9931D0A329AD}" srcId="{8EB8D063-BEBB-4DA9-A17E-53F7934F7FBC}" destId="{948DA29E-9552-4394-8A10-469EAD2A6ED6}" srcOrd="6" destOrd="0" parTransId="{753F5101-48FF-4E52-AFEB-E0B99F7A321E}" sibTransId="{138FA0B4-AE34-4BA8-9D1C-234E71686497}"/>
    <dgm:cxn modelId="{C0216E33-FF89-467B-AB61-4170455A2977}" type="presOf" srcId="{883E353B-A132-437F-9807-CEBFDC8A6F0B}" destId="{CE446DCE-5175-42ED-BAF1-D2E6D61A7567}" srcOrd="0" destOrd="0" presId="urn:microsoft.com/office/officeart/2005/8/layout/radial2"/>
    <dgm:cxn modelId="{172CE55A-E5F0-47BE-8B4B-352C6CFF24AF}" type="presOf" srcId="{753F5101-48FF-4E52-AFEB-E0B99F7A321E}" destId="{4F9E7CCA-1F47-4740-916C-799BCD765E58}" srcOrd="0" destOrd="0" presId="urn:microsoft.com/office/officeart/2005/8/layout/radial2"/>
    <dgm:cxn modelId="{43A79E50-EB97-4FDA-8ACF-2FC6629ADA49}" srcId="{8EB8D063-BEBB-4DA9-A17E-53F7934F7FBC}" destId="{81DC6B71-BADE-4BDB-907E-74ED1FAEC840}" srcOrd="3" destOrd="0" parTransId="{DF95D248-5E9C-477F-A03E-E442E893B721}" sibTransId="{8831006F-8ACF-445F-8A1C-310E4092196E}"/>
    <dgm:cxn modelId="{E666CF05-E183-4FF0-82AF-3263299F6874}" srcId="{8EB8D063-BEBB-4DA9-A17E-53F7934F7FBC}" destId="{FC1CC5CE-9172-4EE1-A890-ED67105CEF33}" srcOrd="1" destOrd="0" parTransId="{A9DB709B-3415-410C-96CB-5E9FB79E83B6}" sibTransId="{BC3C729E-E5E0-4B9D-A9AE-075D45F0823A}"/>
    <dgm:cxn modelId="{DC5F945C-CEBF-4C26-8710-F85544930354}" type="presOf" srcId="{88122147-62B0-469C-B64C-D9907475022A}" destId="{995CA20C-2AC0-4A13-8C66-110AC4F74196}" srcOrd="0" destOrd="0" presId="urn:microsoft.com/office/officeart/2005/8/layout/radial2"/>
    <dgm:cxn modelId="{2C769C15-5BB0-45A5-BC70-69DC8356B8CD}" type="presOf" srcId="{A9DB709B-3415-410C-96CB-5E9FB79E83B6}" destId="{554EBF31-3FAE-4B59-B597-103426855AA6}" srcOrd="0" destOrd="0" presId="urn:microsoft.com/office/officeart/2005/8/layout/radial2"/>
    <dgm:cxn modelId="{ED7E372C-694E-483A-BBFC-13D55DE149F6}" type="presOf" srcId="{5F11956F-D6FF-445B-A221-113DB1ADDB0D}" destId="{AE1EB4CE-E498-45C7-9403-7D8202D90D82}" srcOrd="0" destOrd="0" presId="urn:microsoft.com/office/officeart/2005/8/layout/radial2"/>
    <dgm:cxn modelId="{BCC39D8D-03E6-43C9-B5BC-A356AB4EBADA}" type="presOf" srcId="{ADC3A436-6B2D-46C1-A81E-0973EE62A461}" destId="{E98961CC-8F3C-47A3-98EA-37A731088C7A}" srcOrd="0" destOrd="0" presId="urn:microsoft.com/office/officeart/2005/8/layout/radial2"/>
    <dgm:cxn modelId="{E9D82430-4F63-42E8-ABCF-2AF70A4914D3}" type="presOf" srcId="{FC1CC5CE-9172-4EE1-A890-ED67105CEF33}" destId="{92E85C07-14F8-4055-9A75-8D434F5E9029}" srcOrd="0" destOrd="0" presId="urn:microsoft.com/office/officeart/2005/8/layout/radial2"/>
    <dgm:cxn modelId="{0C319EA9-9AC5-4939-BD0A-883D008894B6}" type="presOf" srcId="{8A677290-796A-4256-B9B9-625643847D5E}" destId="{4DA6B20E-30B0-49A0-9B58-E4CAF63F02C2}" srcOrd="0" destOrd="0" presId="urn:microsoft.com/office/officeart/2005/8/layout/radial2"/>
    <dgm:cxn modelId="{C35F15D0-6C17-4F7D-8FDF-446D99FC3BD3}" srcId="{8EB8D063-BEBB-4DA9-A17E-53F7934F7FBC}" destId="{6E5DAFBB-D242-4E67-8609-88B42868A118}" srcOrd="2" destOrd="0" parTransId="{883E353B-A132-437F-9807-CEBFDC8A6F0B}" sibTransId="{554644FE-EFB4-4A87-845B-DA644BDCC191}"/>
    <dgm:cxn modelId="{5016F5B6-BACA-4737-BFFC-37F0E2B1D588}" type="presParOf" srcId="{A4075213-00A5-422F-8C00-6C77A29AAA17}" destId="{8A886A50-B3D9-4C36-B0AC-15362B6A3F23}" srcOrd="0" destOrd="0" presId="urn:microsoft.com/office/officeart/2005/8/layout/radial2"/>
    <dgm:cxn modelId="{07FCCBAF-E6FD-495D-9A22-BCC1E7382099}" type="presParOf" srcId="{8A886A50-B3D9-4C36-B0AC-15362B6A3F23}" destId="{55A845D7-F485-42F7-978B-4E4B112E2AFB}" srcOrd="0" destOrd="0" presId="urn:microsoft.com/office/officeart/2005/8/layout/radial2"/>
    <dgm:cxn modelId="{7D524438-B57A-4BE1-A3EB-59FD20FCDC93}" type="presParOf" srcId="{55A845D7-F485-42F7-978B-4E4B112E2AFB}" destId="{4C083D4E-82E9-4632-89AB-776F254FA5F0}" srcOrd="0" destOrd="0" presId="urn:microsoft.com/office/officeart/2005/8/layout/radial2"/>
    <dgm:cxn modelId="{1368A749-6562-42B2-B171-2A52E6180EC0}" type="presParOf" srcId="{55A845D7-F485-42F7-978B-4E4B112E2AFB}" destId="{5B6FCB23-BEA4-4552-A153-AD8D125458CD}" srcOrd="1" destOrd="0" presId="urn:microsoft.com/office/officeart/2005/8/layout/radial2"/>
    <dgm:cxn modelId="{C0A5247D-33E3-4278-852C-03A7DCD5BB80}" type="presParOf" srcId="{8A886A50-B3D9-4C36-B0AC-15362B6A3F23}" destId="{661C3B00-05F0-4F3B-8695-E927655C4AED}" srcOrd="1" destOrd="0" presId="urn:microsoft.com/office/officeart/2005/8/layout/radial2"/>
    <dgm:cxn modelId="{3EA47F3A-3430-41D5-8F38-1315C4AAFB41}" type="presParOf" srcId="{8A886A50-B3D9-4C36-B0AC-15362B6A3F23}" destId="{507BFCA4-FF15-4277-AA87-710EAC5826C5}" srcOrd="2" destOrd="0" presId="urn:microsoft.com/office/officeart/2005/8/layout/radial2"/>
    <dgm:cxn modelId="{48CBF5C3-987C-4FDF-BCC4-BDC11DC344F4}" type="presParOf" srcId="{507BFCA4-FF15-4277-AA87-710EAC5826C5}" destId="{5A677695-E09A-4ED8-B36B-69905909940B}" srcOrd="0" destOrd="0" presId="urn:microsoft.com/office/officeart/2005/8/layout/radial2"/>
    <dgm:cxn modelId="{A01F8236-0EC7-45F4-A06E-216554324E78}" type="presParOf" srcId="{507BFCA4-FF15-4277-AA87-710EAC5826C5}" destId="{37E9C187-5D1A-4BB0-AD92-9F50D9408FE1}" srcOrd="1" destOrd="0" presId="urn:microsoft.com/office/officeart/2005/8/layout/radial2"/>
    <dgm:cxn modelId="{F8D65B92-422D-403F-9232-709AA0CB432D}" type="presParOf" srcId="{8A886A50-B3D9-4C36-B0AC-15362B6A3F23}" destId="{554EBF31-3FAE-4B59-B597-103426855AA6}" srcOrd="3" destOrd="0" presId="urn:microsoft.com/office/officeart/2005/8/layout/radial2"/>
    <dgm:cxn modelId="{9B5EFBE1-0875-4EF1-BC5B-6E63896225A3}" type="presParOf" srcId="{8A886A50-B3D9-4C36-B0AC-15362B6A3F23}" destId="{66594126-33AF-48A0-8FB5-78763459EA20}" srcOrd="4" destOrd="0" presId="urn:microsoft.com/office/officeart/2005/8/layout/radial2"/>
    <dgm:cxn modelId="{BBF0EEDB-43AC-4A3C-8862-5E33A980C10C}" type="presParOf" srcId="{66594126-33AF-48A0-8FB5-78763459EA20}" destId="{92E85C07-14F8-4055-9A75-8D434F5E9029}" srcOrd="0" destOrd="0" presId="urn:microsoft.com/office/officeart/2005/8/layout/radial2"/>
    <dgm:cxn modelId="{D507DEB0-E5FB-43D8-B0C5-DF12D1F79780}" type="presParOf" srcId="{66594126-33AF-48A0-8FB5-78763459EA20}" destId="{C087D863-4290-4919-A4E6-97D72AF56EBB}" srcOrd="1" destOrd="0" presId="urn:microsoft.com/office/officeart/2005/8/layout/radial2"/>
    <dgm:cxn modelId="{770EF3F9-AEAF-4CF3-84E0-75D8CF15C805}" type="presParOf" srcId="{8A886A50-B3D9-4C36-B0AC-15362B6A3F23}" destId="{CE446DCE-5175-42ED-BAF1-D2E6D61A7567}" srcOrd="5" destOrd="0" presId="urn:microsoft.com/office/officeart/2005/8/layout/radial2"/>
    <dgm:cxn modelId="{8E0C66B9-7019-4291-B635-6A3ADE1252C9}" type="presParOf" srcId="{8A886A50-B3D9-4C36-B0AC-15362B6A3F23}" destId="{D6BAE044-F0B2-4AF3-B625-7E3B40A02E6C}" srcOrd="6" destOrd="0" presId="urn:microsoft.com/office/officeart/2005/8/layout/radial2"/>
    <dgm:cxn modelId="{6866E633-98FB-40F3-883E-0FCCE029B6F9}" type="presParOf" srcId="{D6BAE044-F0B2-4AF3-B625-7E3B40A02E6C}" destId="{298F10A3-03AB-496C-9FF4-470478CA883F}" srcOrd="0" destOrd="0" presId="urn:microsoft.com/office/officeart/2005/8/layout/radial2"/>
    <dgm:cxn modelId="{5F0303D8-77E6-4DB5-93C9-F977407EC843}" type="presParOf" srcId="{D6BAE044-F0B2-4AF3-B625-7E3B40A02E6C}" destId="{D7607414-611A-4054-91A2-6D10E1B3953A}" srcOrd="1" destOrd="0" presId="urn:microsoft.com/office/officeart/2005/8/layout/radial2"/>
    <dgm:cxn modelId="{D83335EA-ABB5-4A61-96C5-6DBABD254310}" type="presParOf" srcId="{8A886A50-B3D9-4C36-B0AC-15362B6A3F23}" destId="{23F71613-BD18-483B-9D93-8734FE72CA02}" srcOrd="7" destOrd="0" presId="urn:microsoft.com/office/officeart/2005/8/layout/radial2"/>
    <dgm:cxn modelId="{9A1F5175-9B24-4511-9B68-DBBDAE04EE0F}" type="presParOf" srcId="{8A886A50-B3D9-4C36-B0AC-15362B6A3F23}" destId="{7E700A4B-E361-4BDC-894F-796702664EC0}" srcOrd="8" destOrd="0" presId="urn:microsoft.com/office/officeart/2005/8/layout/radial2"/>
    <dgm:cxn modelId="{ADDAB840-927D-4B63-AA49-5464EF6D5AD8}" type="presParOf" srcId="{7E700A4B-E361-4BDC-894F-796702664EC0}" destId="{3407D2D0-DEFC-4ACE-BC9B-AD35B7438399}" srcOrd="0" destOrd="0" presId="urn:microsoft.com/office/officeart/2005/8/layout/radial2"/>
    <dgm:cxn modelId="{C7B7D657-C7AE-4D29-9D38-0518EB82731C}" type="presParOf" srcId="{7E700A4B-E361-4BDC-894F-796702664EC0}" destId="{5BCDA927-8C3B-41AD-88A1-0574409BF318}" srcOrd="1" destOrd="0" presId="urn:microsoft.com/office/officeart/2005/8/layout/radial2"/>
    <dgm:cxn modelId="{8EEEF046-F917-4DF5-9587-67CF7365D56B}" type="presParOf" srcId="{8A886A50-B3D9-4C36-B0AC-15362B6A3F23}" destId="{6BD2A99E-CE98-4EBC-892B-9B1B7BD2FEA5}" srcOrd="9" destOrd="0" presId="urn:microsoft.com/office/officeart/2005/8/layout/radial2"/>
    <dgm:cxn modelId="{8DE841E4-3008-436E-802B-4BB371C6A372}" type="presParOf" srcId="{8A886A50-B3D9-4C36-B0AC-15362B6A3F23}" destId="{36BAC304-97B4-461C-B8E0-F33BD354E385}" srcOrd="10" destOrd="0" presId="urn:microsoft.com/office/officeart/2005/8/layout/radial2"/>
    <dgm:cxn modelId="{D2DC5BD6-40B5-4A6E-8759-A51DB6B7A250}" type="presParOf" srcId="{36BAC304-97B4-461C-B8E0-F33BD354E385}" destId="{995CA20C-2AC0-4A13-8C66-110AC4F74196}" srcOrd="0" destOrd="0" presId="urn:microsoft.com/office/officeart/2005/8/layout/radial2"/>
    <dgm:cxn modelId="{414017D5-BEE7-4450-8DAF-03CAB2C6D27C}" type="presParOf" srcId="{36BAC304-97B4-461C-B8E0-F33BD354E385}" destId="{53A96851-A66B-412F-8023-AE26C415EB2E}" srcOrd="1" destOrd="0" presId="urn:microsoft.com/office/officeart/2005/8/layout/radial2"/>
    <dgm:cxn modelId="{14DD4780-DD36-4036-BF70-1BBBCD695FD5}" type="presParOf" srcId="{8A886A50-B3D9-4C36-B0AC-15362B6A3F23}" destId="{EF24EBB9-D0E9-4397-ACDC-CB3AF1A88F5D}" srcOrd="11" destOrd="0" presId="urn:microsoft.com/office/officeart/2005/8/layout/radial2"/>
    <dgm:cxn modelId="{C4CD9891-E23A-4AF8-97A4-54D59B09C8AE}" type="presParOf" srcId="{8A886A50-B3D9-4C36-B0AC-15362B6A3F23}" destId="{42B0E5BB-841E-405C-9F20-8000B65756CB}" srcOrd="12" destOrd="0" presId="urn:microsoft.com/office/officeart/2005/8/layout/radial2"/>
    <dgm:cxn modelId="{E1B57EAA-7709-458E-8257-78F8D3AACEDE}" type="presParOf" srcId="{42B0E5BB-841E-405C-9F20-8000B65756CB}" destId="{AE1EB4CE-E498-45C7-9403-7D8202D90D82}" srcOrd="0" destOrd="0" presId="urn:microsoft.com/office/officeart/2005/8/layout/radial2"/>
    <dgm:cxn modelId="{77C54553-A990-4D0B-90C5-BF129CB73D4F}" type="presParOf" srcId="{42B0E5BB-841E-405C-9F20-8000B65756CB}" destId="{59813891-431F-472C-8E89-A85FD3A70BFD}" srcOrd="1" destOrd="0" presId="urn:microsoft.com/office/officeart/2005/8/layout/radial2"/>
    <dgm:cxn modelId="{E5E5B44F-9267-4F13-BAC3-84B55BF13069}" type="presParOf" srcId="{8A886A50-B3D9-4C36-B0AC-15362B6A3F23}" destId="{4F9E7CCA-1F47-4740-916C-799BCD765E58}" srcOrd="13" destOrd="0" presId="urn:microsoft.com/office/officeart/2005/8/layout/radial2"/>
    <dgm:cxn modelId="{93DCF11A-9C97-477E-ADBF-D2C42B5E0EC9}" type="presParOf" srcId="{8A886A50-B3D9-4C36-B0AC-15362B6A3F23}" destId="{76C3F665-7467-4C44-8668-30CD2BE57F46}" srcOrd="14" destOrd="0" presId="urn:microsoft.com/office/officeart/2005/8/layout/radial2"/>
    <dgm:cxn modelId="{CF9B821B-E358-4FE2-90F0-AC80B629C74F}" type="presParOf" srcId="{76C3F665-7467-4C44-8668-30CD2BE57F46}" destId="{0BE4B2CB-B90A-43FF-8EB8-84BCD54C6D46}" srcOrd="0" destOrd="0" presId="urn:microsoft.com/office/officeart/2005/8/layout/radial2"/>
    <dgm:cxn modelId="{D46EDBD2-0A63-45F4-9DD2-FBA1FFB5BEB4}" type="presParOf" srcId="{76C3F665-7467-4C44-8668-30CD2BE57F46}" destId="{B0D05A73-A68D-4073-B484-3FB648B60EE6}" srcOrd="1" destOrd="0" presId="urn:microsoft.com/office/officeart/2005/8/layout/radial2"/>
    <dgm:cxn modelId="{B266757B-9A20-4BFC-AAF3-783214E9E4AE}" type="presParOf" srcId="{8A886A50-B3D9-4C36-B0AC-15362B6A3F23}" destId="{4DA6B20E-30B0-49A0-9B58-E4CAF63F02C2}" srcOrd="15" destOrd="0" presId="urn:microsoft.com/office/officeart/2005/8/layout/radial2"/>
    <dgm:cxn modelId="{4CD8B3A2-464C-487D-89FA-6F4D29F06836}" type="presParOf" srcId="{8A886A50-B3D9-4C36-B0AC-15362B6A3F23}" destId="{357CA020-137D-4DCF-81F9-4711CE970378}" srcOrd="16" destOrd="0" presId="urn:microsoft.com/office/officeart/2005/8/layout/radial2"/>
    <dgm:cxn modelId="{0ED986D4-9BAF-4D1B-89C7-A688357B4161}" type="presParOf" srcId="{357CA020-137D-4DCF-81F9-4711CE970378}" destId="{E98961CC-8F3C-47A3-98EA-37A731088C7A}" srcOrd="0" destOrd="0" presId="urn:microsoft.com/office/officeart/2005/8/layout/radial2"/>
    <dgm:cxn modelId="{C96E79A4-11E5-4BC1-B033-CB18340E2735}" type="presParOf" srcId="{357CA020-137D-4DCF-81F9-4711CE970378}" destId="{D9F775B0-56BA-4F57-ADA7-A1F292EA80D4}" srcOrd="1" destOrd="0" presId="urn:microsoft.com/office/officeart/2005/8/layout/radial2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067" cy="497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586" tIns="47293" rIns="94586" bIns="47293" numCol="1" anchor="t" anchorCtr="0" compatLnSpc="1">
            <a:prstTxWarp prst="textNoShape">
              <a:avLst/>
            </a:prstTxWarp>
          </a:bodyPr>
          <a:lstStyle>
            <a:lvl1pPr>
              <a:defRPr kumimoji="0"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934" y="0"/>
            <a:ext cx="2971067" cy="497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586" tIns="47293" rIns="94586" bIns="47293" numCol="1" anchor="t" anchorCtr="0" compatLnSpc="1">
            <a:prstTxWarp prst="textNoShape">
              <a:avLst/>
            </a:prstTxWarp>
          </a:bodyPr>
          <a:lstStyle>
            <a:lvl1pPr algn="r">
              <a:defRPr kumimoji="0"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50073"/>
            <a:ext cx="2971067" cy="497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586" tIns="47293" rIns="94586" bIns="47293" numCol="1" anchor="b" anchorCtr="0" compatLnSpc="1">
            <a:prstTxWarp prst="textNoShape">
              <a:avLst/>
            </a:prstTxWarp>
          </a:bodyPr>
          <a:lstStyle>
            <a:lvl1pPr>
              <a:defRPr kumimoji="0"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89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934" y="9450073"/>
            <a:ext cx="2971067" cy="497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586" tIns="47293" rIns="94586" bIns="47293" numCol="1" anchor="b" anchorCtr="0" compatLnSpc="1">
            <a:prstTxWarp prst="textNoShape">
              <a:avLst/>
            </a:prstTxWarp>
          </a:bodyPr>
          <a:lstStyle>
            <a:lvl1pPr algn="r">
              <a:defRPr kumimoji="0"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7177F554-D588-426E-9DE2-A4BBB0877EE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627992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067" cy="497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586" tIns="47293" rIns="94586" bIns="47293" numCol="1" anchor="ctr" anchorCtr="0" compatLnSpc="1">
            <a:prstTxWarp prst="textNoShape">
              <a:avLst/>
            </a:prstTxWarp>
          </a:bodyPr>
          <a:lstStyle>
            <a:lvl1pPr eaLnBrk="0" hangingPunct="0">
              <a:defRPr kumimoji="0"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934" y="0"/>
            <a:ext cx="2971067" cy="497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4586" tIns="47293" rIns="94586" bIns="47293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kumimoji="0"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41388" y="746125"/>
            <a:ext cx="4975225" cy="3730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175" y="4724232"/>
            <a:ext cx="5029652" cy="4476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586" tIns="47293" rIns="94586" bIns="4729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50073"/>
            <a:ext cx="2971067" cy="497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586" tIns="47293" rIns="94586" bIns="47293" numCol="1" anchor="b" anchorCtr="0" compatLnSpc="1">
            <a:prstTxWarp prst="textNoShape">
              <a:avLst/>
            </a:prstTxWarp>
          </a:bodyPr>
          <a:lstStyle>
            <a:lvl1pPr eaLnBrk="0" hangingPunct="0">
              <a:defRPr kumimoji="0"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934" y="9450073"/>
            <a:ext cx="2971067" cy="497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4586" tIns="47293" rIns="94586" bIns="47293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kumimoji="0"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52AAB2E1-A103-4102-8272-4387114914F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87917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71316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95117E-F122-4975-A9AE-3CE125EB1DE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22656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BF3E98-F184-4B60-AADC-CC05E5D7959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4966942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BF3E98-F184-4B60-AADC-CC05E5D7959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75445230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BF3E98-F184-4B60-AADC-CC05E5D7959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97999968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BF3E98-F184-4B60-AADC-CC05E5D7959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60544088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BF3E98-F184-4B60-AADC-CC05E5D7959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0459057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40A5FE-F4BC-42F2-847F-39DA204567F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46953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467EA9-D145-4B0D-9BE2-C49690DB0BB5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868143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381000" y="381000"/>
            <a:ext cx="8077200" cy="5562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68033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6AA4B7-121B-4963-9C34-662A2A0DDC5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91918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195274-37E1-4F3B-BD7A-E0951E1CB755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8799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431597-F34D-413D-AF0A-986653A6C1A2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79149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927753-A708-43EB-9C05-D668D5F0D0F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6842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FA8023-CE5E-4C76-994B-83F0A48C61F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97718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70DC37-3556-4462-9F1B-B450CB769E3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45042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0B764E-DF53-4B2A-AC85-D783E4EFF56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45077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5BF7D0-3DEF-4F11-9582-FD7F3DFCBC67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1089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71317" cy="6874935"/>
            <a:chOff x="-8467" y="-8468"/>
            <a:chExt cx="9171317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77BF3E98-F184-4B60-AADC-CC05E5D7959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1744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  <p:sldLayoutId id="2147483706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6.jpg"/><Relationship Id="rId11" Type="http://schemas.openxmlformats.org/officeDocument/2006/relationships/image" Target="../media/image21.jpg"/><Relationship Id="rId5" Type="http://schemas.openxmlformats.org/officeDocument/2006/relationships/image" Target="../media/image15.png"/><Relationship Id="rId10" Type="http://schemas.openxmlformats.org/officeDocument/2006/relationships/image" Target="../media/image20.jp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png"/><Relationship Id="rId7" Type="http://schemas.openxmlformats.org/officeDocument/2006/relationships/image" Target="../media/image26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5.jpg"/><Relationship Id="rId5" Type="http://schemas.openxmlformats.org/officeDocument/2006/relationships/image" Target="../media/image24.jpg"/><Relationship Id="rId4" Type="http://schemas.openxmlformats.org/officeDocument/2006/relationships/image" Target="../media/image23.jpg"/><Relationship Id="rId9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2.png"/><Relationship Id="rId5" Type="http://schemas.openxmlformats.org/officeDocument/2006/relationships/image" Target="../media/image31.jpeg"/><Relationship Id="rId4" Type="http://schemas.openxmlformats.org/officeDocument/2006/relationships/image" Target="../media/image30.jpeg"/><Relationship Id="rId9" Type="http://schemas.openxmlformats.org/officeDocument/2006/relationships/image" Target="../media/image35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Relationship Id="rId9" Type="http://schemas.openxmlformats.org/officeDocument/2006/relationships/image" Target="../media/image42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195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">
              <a:srgbClr val="85C2FF">
                <a:lumMod val="40000"/>
                <a:lumOff val="60000"/>
              </a:srgbClr>
            </a:gs>
            <a:gs pos="100000">
              <a:srgbClr val="FFFF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987399"/>
            <a:ext cx="639864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400" b="1" spc="-4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Партнерство НААР с профессиональным </a:t>
            </a:r>
            <a:endParaRPr lang="ru-RU" sz="2400" b="1" spc="-4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b="1" spc="-4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сообществом </a:t>
            </a:r>
            <a:r>
              <a:rPr lang="ru-RU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Республики </a:t>
            </a:r>
            <a:r>
              <a:rPr lang="ru-RU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Казахстан</a:t>
            </a:r>
            <a:r>
              <a:rPr lang="ru-RU" sz="2400" b="1" spc="-4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</a:t>
            </a:r>
            <a:endParaRPr lang="ru-RU" sz="1200" b="1" spc="-4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23728" y="188640"/>
            <a:ext cx="605841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ЦЕНТРАЛЬНО-АЗИАТСКИЙ ФОРУМ ПО ОБЕСПЕЧЕНИЮ КАЧЕСТВА </a:t>
            </a:r>
            <a:endParaRPr lang="ru-RU" sz="1400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2164605" y="500262"/>
            <a:ext cx="5904000" cy="0"/>
          </a:xfrm>
          <a:prstGeom prst="line">
            <a:avLst/>
          </a:prstGeom>
          <a:ln w="9525">
            <a:solidFill>
              <a:srgbClr val="0000FF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141707"/>
            <a:ext cx="1872208" cy="62975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347864" y="6519446"/>
            <a:ext cx="19442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www.iaar.kz</a:t>
            </a:r>
            <a:endParaRPr lang="ru-RU" sz="1600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544" y="3589128"/>
            <a:ext cx="702078" cy="70207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1" y="1998622"/>
            <a:ext cx="963242" cy="51172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202" y="2705349"/>
            <a:ext cx="652420" cy="76621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430" y="4450550"/>
            <a:ext cx="620338" cy="62608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1263" y="3597584"/>
            <a:ext cx="619711" cy="69362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8615" y="1973641"/>
            <a:ext cx="805006" cy="658641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1941106" y="1936428"/>
            <a:ext cx="1866241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Национальная палата предпринимателей РК </a:t>
            </a:r>
            <a:r>
              <a:rPr lang="ru-RU" sz="13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13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Атамекен</a:t>
            </a:r>
            <a:r>
              <a:rPr lang="ru-RU" sz="13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1937408" y="3476083"/>
            <a:ext cx="1858193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Национальная медицинская Ассоциация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1917613" y="4408325"/>
            <a:ext cx="1889734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Международная академия информатизации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5157792" y="1919983"/>
            <a:ext cx="2029864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Ассоциация высших </a:t>
            </a:r>
            <a:r>
              <a:rPr lang="ru-RU" sz="13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учебных </a:t>
            </a:r>
            <a:r>
              <a:rPr lang="ru-RU" sz="13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заведений </a:t>
            </a:r>
            <a:r>
              <a:rPr lang="ru-RU" sz="13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Республики Казахстан</a:t>
            </a:r>
            <a:endParaRPr lang="ru-RU" sz="1300" b="1" dirty="0">
              <a:solidFill>
                <a:srgbClr val="0000FF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929360" y="2842235"/>
            <a:ext cx="2212053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Национальная </a:t>
            </a:r>
            <a:r>
              <a:rPr lang="ru-RU" sz="13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инженерная академия РК</a:t>
            </a:r>
            <a:endParaRPr lang="ru-RU" sz="1300" b="1" dirty="0">
              <a:solidFill>
                <a:srgbClr val="0000FF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177233" y="3475520"/>
            <a:ext cx="1676713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Ассоциация строителей Казахстана</a:t>
            </a: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9673" y="4404943"/>
            <a:ext cx="778695" cy="718795"/>
          </a:xfrm>
          <a:prstGeom prst="rect">
            <a:avLst/>
          </a:prstGeom>
        </p:spPr>
      </p:pic>
      <p:sp>
        <p:nvSpPr>
          <p:cNvPr id="28" name="Прямоугольник 27"/>
          <p:cNvSpPr/>
          <p:nvPr/>
        </p:nvSpPr>
        <p:spPr>
          <a:xfrm>
            <a:off x="5152937" y="4449487"/>
            <a:ext cx="1917701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Национальная ассоциация проектировщиков РК</a:t>
            </a:r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2968" y="2791753"/>
            <a:ext cx="876300" cy="542925"/>
          </a:xfrm>
          <a:prstGeom prst="rect">
            <a:avLst/>
          </a:prstGeom>
        </p:spPr>
      </p:pic>
      <p:sp>
        <p:nvSpPr>
          <p:cNvPr id="34" name="Прямоугольник 33"/>
          <p:cNvSpPr/>
          <p:nvPr/>
        </p:nvSpPr>
        <p:spPr>
          <a:xfrm>
            <a:off x="5177233" y="2779353"/>
            <a:ext cx="202986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Ассоциация </a:t>
            </a:r>
            <a:r>
              <a:rPr lang="ru-RU" sz="13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колледжей города Алматы</a:t>
            </a:r>
            <a:endParaRPr lang="ru-RU" sz="1300" b="1" dirty="0">
              <a:solidFill>
                <a:srgbClr val="0000FF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3795601" y="5442680"/>
            <a:ext cx="2187125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РОО «Академия </a:t>
            </a:r>
          </a:p>
          <a:p>
            <a:r>
              <a:rPr lang="ru-RU" sz="13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минеральных ресурсов»</a:t>
            </a:r>
            <a:endParaRPr lang="ru-RU" sz="1300" b="1" dirty="0">
              <a:solidFill>
                <a:srgbClr val="0000FF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4" name="Рисунок 4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5340567"/>
            <a:ext cx="984473" cy="643263"/>
          </a:xfrm>
          <a:prstGeom prst="rect">
            <a:avLst/>
          </a:prstGeom>
        </p:spPr>
      </p:pic>
      <p:sp>
        <p:nvSpPr>
          <p:cNvPr id="45" name="Прямоугольный треугольник 44"/>
          <p:cNvSpPr/>
          <p:nvPr/>
        </p:nvSpPr>
        <p:spPr>
          <a:xfrm rot="10800000">
            <a:off x="8460432" y="0"/>
            <a:ext cx="683568" cy="1844824"/>
          </a:xfrm>
          <a:prstGeom prst="rtTriangle">
            <a:avLst/>
          </a:prstGeom>
          <a:solidFill>
            <a:srgbClr val="E40615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ый треугольник 45"/>
          <p:cNvSpPr/>
          <p:nvPr/>
        </p:nvSpPr>
        <p:spPr>
          <a:xfrm>
            <a:off x="3117" y="5877272"/>
            <a:ext cx="392419" cy="980728"/>
          </a:xfrm>
          <a:prstGeom prst="rtTriangle">
            <a:avLst/>
          </a:prstGeom>
          <a:solidFill>
            <a:srgbClr val="E40615">
              <a:alpha val="86000"/>
            </a:srgb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2892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">
              <a:srgbClr val="85C2FF">
                <a:lumMod val="40000"/>
                <a:lumOff val="60000"/>
              </a:srgbClr>
            </a:gs>
            <a:gs pos="100000">
              <a:srgbClr val="FFFF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123728" y="188640"/>
            <a:ext cx="605841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ЦЕНТРАЛЬНО-АЗИАТСКИЙ ФОРУМ ПО ОБЕСПЕЧЕНИЮ КАЧЕСТВА </a:t>
            </a:r>
            <a:endParaRPr lang="ru-RU" sz="1400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2164605" y="500262"/>
            <a:ext cx="5904000" cy="0"/>
          </a:xfrm>
          <a:prstGeom prst="line">
            <a:avLst/>
          </a:prstGeom>
          <a:ln w="9525">
            <a:solidFill>
              <a:srgbClr val="0000FF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141707"/>
            <a:ext cx="1872208" cy="62975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347864" y="6519446"/>
            <a:ext cx="19442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www.iaar.kz</a:t>
            </a:r>
            <a:endParaRPr lang="ru-RU" sz="1600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3018" y="2032792"/>
            <a:ext cx="772054" cy="772054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012" y="4630523"/>
            <a:ext cx="1078057" cy="448108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1835696" y="4608356"/>
            <a:ext cx="1649257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НИИ </a:t>
            </a:r>
            <a:r>
              <a:rPr lang="ru-RU" sz="13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транспорта и коммуникаций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5173458" y="2097082"/>
            <a:ext cx="2187744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Национальный центр научно - технической информации</a:t>
            </a: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582" y="3677962"/>
            <a:ext cx="708546" cy="708546"/>
          </a:xfrm>
          <a:prstGeom prst="rect">
            <a:avLst/>
          </a:prstGeom>
        </p:spPr>
      </p:pic>
      <p:sp>
        <p:nvSpPr>
          <p:cNvPr id="27" name="Прямоугольник 26"/>
          <p:cNvSpPr/>
          <p:nvPr/>
        </p:nvSpPr>
        <p:spPr>
          <a:xfrm>
            <a:off x="1835696" y="3667759"/>
            <a:ext cx="2036532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Республиканский научно-методический центр развития ТиПО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206829" y="4560174"/>
            <a:ext cx="1875852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ОО «Казахстанское математическое общество»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183901" y="4646946"/>
            <a:ext cx="7020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КМО</a:t>
            </a:r>
            <a:endParaRPr lang="ru-RU" sz="1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417875" y="5479516"/>
            <a:ext cx="12855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1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АНиТО </a:t>
            </a:r>
            <a:r>
              <a:rPr lang="kk-KZ" sz="1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РК</a:t>
            </a:r>
            <a:endParaRPr lang="ru-RU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764556" y="5393615"/>
            <a:ext cx="281374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ОЮЛ «Ассоциация научных и технологических организаций РК»</a:t>
            </a:r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12" t="16736" r="1617" b="66632"/>
          <a:stretch/>
        </p:blipFill>
        <p:spPr>
          <a:xfrm>
            <a:off x="655923" y="3015012"/>
            <a:ext cx="1416038" cy="502465"/>
          </a:xfrm>
          <a:prstGeom prst="rect">
            <a:avLst/>
          </a:prstGeom>
        </p:spPr>
      </p:pic>
      <p:sp>
        <p:nvSpPr>
          <p:cNvPr id="36" name="Прямоугольник 35"/>
          <p:cNvSpPr/>
          <p:nvPr/>
        </p:nvSpPr>
        <p:spPr>
          <a:xfrm>
            <a:off x="2187302" y="3004447"/>
            <a:ext cx="1333319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НАО </a:t>
            </a:r>
            <a:r>
              <a:rPr lang="ru-RU" sz="13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«Холдинг «</a:t>
            </a:r>
            <a:r>
              <a:rPr lang="ru-RU" sz="1300" b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Кәсіпқор</a:t>
            </a:r>
            <a:r>
              <a:rPr lang="ru-RU" sz="13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endParaRPr lang="ru-RU" sz="1300" b="1" dirty="0">
              <a:solidFill>
                <a:srgbClr val="0000FF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582" y="2036109"/>
            <a:ext cx="757847" cy="769102"/>
          </a:xfrm>
          <a:prstGeom prst="rect">
            <a:avLst/>
          </a:prstGeom>
        </p:spPr>
      </p:pic>
      <p:sp>
        <p:nvSpPr>
          <p:cNvPr id="38" name="Прямоугольник 37"/>
          <p:cNvSpPr/>
          <p:nvPr/>
        </p:nvSpPr>
        <p:spPr>
          <a:xfrm>
            <a:off x="1835696" y="2072570"/>
            <a:ext cx="2327322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АО </a:t>
            </a:r>
            <a:r>
              <a:rPr lang="ru-RU" sz="13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13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Национальный центр повышения квалификации</a:t>
            </a:r>
          </a:p>
          <a:p>
            <a:r>
              <a:rPr lang="ru-RU" sz="1300" b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Өрлеу</a:t>
            </a:r>
            <a:r>
              <a:rPr lang="ru-RU" sz="13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endParaRPr lang="ru-RU" sz="1300" b="1" dirty="0">
              <a:solidFill>
                <a:srgbClr val="0000FF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9" name="Рисунок 3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4979" y="3699358"/>
            <a:ext cx="770258" cy="696442"/>
          </a:xfrm>
          <a:prstGeom prst="rect">
            <a:avLst/>
          </a:prstGeom>
        </p:spPr>
      </p:pic>
      <p:sp>
        <p:nvSpPr>
          <p:cNvPr id="40" name="Прямоугольник 39"/>
          <p:cNvSpPr/>
          <p:nvPr/>
        </p:nvSpPr>
        <p:spPr>
          <a:xfrm>
            <a:off x="5177733" y="3667759"/>
            <a:ext cx="2030972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РОО «Физико-техническое </a:t>
            </a:r>
            <a:r>
              <a:rPr lang="ru-RU" sz="13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общество» Казахстана (ФТО</a:t>
            </a:r>
            <a:r>
              <a:rPr lang="ru-RU" sz="13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ru-RU" sz="1300" b="1" dirty="0">
              <a:solidFill>
                <a:srgbClr val="0000FF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1" name="Рисунок 4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2228" y="2958191"/>
            <a:ext cx="1540767" cy="584956"/>
          </a:xfrm>
          <a:prstGeom prst="rect">
            <a:avLst/>
          </a:prstGeom>
        </p:spPr>
      </p:pic>
      <p:sp>
        <p:nvSpPr>
          <p:cNvPr id="42" name="Прямоугольник 41"/>
          <p:cNvSpPr/>
          <p:nvPr/>
        </p:nvSpPr>
        <p:spPr>
          <a:xfrm>
            <a:off x="5467770" y="3020024"/>
            <a:ext cx="2363672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Образовательный центр </a:t>
            </a:r>
            <a:r>
              <a:rPr lang="ru-RU" sz="13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13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Білім</a:t>
            </a:r>
            <a:r>
              <a:rPr lang="ru-RU" sz="13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Центральная Азия</a:t>
            </a:r>
            <a:r>
              <a:rPr lang="ru-RU" sz="13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endParaRPr lang="ru-RU" sz="1300" b="1" dirty="0">
              <a:solidFill>
                <a:srgbClr val="0000FF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5" name="Прямоугольный треугольник 44"/>
          <p:cNvSpPr/>
          <p:nvPr/>
        </p:nvSpPr>
        <p:spPr>
          <a:xfrm rot="10800000">
            <a:off x="8460432" y="0"/>
            <a:ext cx="683568" cy="1844824"/>
          </a:xfrm>
          <a:prstGeom prst="rtTriangle">
            <a:avLst/>
          </a:prstGeom>
          <a:solidFill>
            <a:srgbClr val="E40615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ый треугольник 45"/>
          <p:cNvSpPr/>
          <p:nvPr/>
        </p:nvSpPr>
        <p:spPr>
          <a:xfrm>
            <a:off x="3117" y="5877272"/>
            <a:ext cx="392419" cy="980728"/>
          </a:xfrm>
          <a:prstGeom prst="rtTriangle">
            <a:avLst/>
          </a:prstGeom>
          <a:solidFill>
            <a:srgbClr val="E40615">
              <a:alpha val="86000"/>
            </a:srgb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/>
          <p:cNvSpPr/>
          <p:nvPr/>
        </p:nvSpPr>
        <p:spPr>
          <a:xfrm>
            <a:off x="251520" y="987399"/>
            <a:ext cx="639864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400" b="1" spc="-4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Партнерство НААР с профессиональным </a:t>
            </a:r>
            <a:endParaRPr lang="ru-RU" sz="2400" b="1" spc="-4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b="1" spc="-4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сообществом </a:t>
            </a:r>
            <a:r>
              <a:rPr lang="ru-RU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Республики </a:t>
            </a:r>
            <a:r>
              <a:rPr lang="ru-RU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Казахстан</a:t>
            </a:r>
            <a:r>
              <a:rPr lang="ru-RU" sz="2400" b="1" spc="-4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</a:t>
            </a:r>
            <a:endParaRPr lang="ru-RU" sz="1200" b="1" spc="-4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4867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">
              <a:srgbClr val="85C2FF">
                <a:lumMod val="40000"/>
                <a:lumOff val="60000"/>
              </a:srgbClr>
            </a:gs>
            <a:gs pos="100000">
              <a:srgbClr val="FFFF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324544" y="962077"/>
            <a:ext cx="605777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Зарубежное п</a:t>
            </a:r>
            <a:r>
              <a:rPr lang="ru-RU" sz="2400" b="1" spc="-4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артнерство НААР</a:t>
            </a:r>
            <a:endParaRPr lang="ru-RU" sz="1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23728" y="188640"/>
            <a:ext cx="605841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ЦЕНТРАЛЬНО-АЗИАТСКИЙ ФОРУМ ПО ОБЕСПЕЧЕНИЮ КАЧЕСТВА </a:t>
            </a:r>
            <a:endParaRPr lang="ru-RU" sz="1400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2164605" y="500262"/>
            <a:ext cx="5904000" cy="0"/>
          </a:xfrm>
          <a:prstGeom prst="line">
            <a:avLst/>
          </a:prstGeom>
          <a:ln w="9525">
            <a:solidFill>
              <a:srgbClr val="0000FF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141707"/>
            <a:ext cx="1872208" cy="62975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347864" y="6519446"/>
            <a:ext cx="19442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www.iaar.kz</a:t>
            </a:r>
            <a:endParaRPr lang="ru-RU" sz="1600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202637" y="1690411"/>
            <a:ext cx="3247067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Андалузское агентство знаний, Департамент оценки и аккредитации (AAC-DEVA, Испания</a:t>
            </a:r>
            <a:r>
              <a:rPr lang="ru-RU" sz="13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ru-RU" sz="1300" b="1" dirty="0">
              <a:solidFill>
                <a:srgbClr val="0000FF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436472" y="4708187"/>
            <a:ext cx="2154869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Совет по Аккредитации Бизнес Школ и </a:t>
            </a:r>
            <a:r>
              <a:rPr lang="ru-RU" sz="13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Программ</a:t>
            </a:r>
            <a:endParaRPr lang="ru-RU" sz="1300" b="1" dirty="0">
              <a:solidFill>
                <a:srgbClr val="0000FF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984948" y="3692604"/>
            <a:ext cx="2464756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Центр Академической Информации </a:t>
            </a:r>
            <a:endParaRPr lang="ru-RU" sz="1300" b="1" dirty="0" smtClean="0">
              <a:solidFill>
                <a:srgbClr val="0000FF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3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sz="13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AIC, г. Рига, Латвия</a:t>
            </a:r>
            <a:r>
              <a:rPr lang="ru-RU" sz="13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ru-RU" sz="1300" b="1" dirty="0">
              <a:solidFill>
                <a:srgbClr val="0000FF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1736448" y="1690412"/>
            <a:ext cx="2678219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Институт аккредитации, сертификации и обеспечения качества (ACQUIN</a:t>
            </a:r>
            <a:r>
              <a:rPr lang="ru-RU" sz="13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ru-RU" sz="1300" b="1" dirty="0">
              <a:solidFill>
                <a:srgbClr val="0000FF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1419873" y="3692605"/>
            <a:ext cx="3782764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Агентство по аккредитации образовательных программ в области инженерии, информатики, естественных наук и </a:t>
            </a:r>
            <a:r>
              <a:rPr lang="ru-RU" sz="13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математики</a:t>
            </a:r>
            <a:endParaRPr lang="ru-RU" sz="1300" b="1" dirty="0">
              <a:solidFill>
                <a:srgbClr val="0000FF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5524235" y="2721141"/>
            <a:ext cx="2844042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Португальское Агентство </a:t>
            </a:r>
            <a:r>
              <a:rPr lang="ru-RU" sz="13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оценке и аккредитации высшего образования (A3ES, Лиссабон)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1419873" y="2719536"/>
            <a:ext cx="3080119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Фонд международной </a:t>
            </a:r>
            <a:endParaRPr lang="ru-RU" sz="1300" b="1" dirty="0" smtClean="0">
              <a:solidFill>
                <a:srgbClr val="0000FF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3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аккредитации </a:t>
            </a:r>
            <a:r>
              <a:rPr lang="ru-RU" sz="13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программ в области </a:t>
            </a:r>
            <a:r>
              <a:rPr lang="ru-RU" sz="13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бизнес-администрирования</a:t>
            </a:r>
            <a:endParaRPr lang="ru-RU" sz="1300" b="1" dirty="0">
              <a:solidFill>
                <a:srgbClr val="0000FF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5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768" y="1693338"/>
            <a:ext cx="1068762" cy="70347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999" y="2584320"/>
            <a:ext cx="670173" cy="89086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19" descr="http://www.iaar.kz/images/logoAAC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0653" y="1707863"/>
            <a:ext cx="852689" cy="74526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Рисунок 1" descr="C:\Users\PC\Desktop\A3ES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5296" y="2765041"/>
            <a:ext cx="1134487" cy="69624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Рисунок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456" y="3699438"/>
            <a:ext cx="636673" cy="68726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Рисунок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6448" y="4503718"/>
            <a:ext cx="2609850" cy="69691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0808" y="3737968"/>
            <a:ext cx="806198" cy="54321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5" name="Прямоугольный треугольник 34"/>
          <p:cNvSpPr/>
          <p:nvPr/>
        </p:nvSpPr>
        <p:spPr>
          <a:xfrm rot="10800000">
            <a:off x="8460432" y="0"/>
            <a:ext cx="683568" cy="1844824"/>
          </a:xfrm>
          <a:prstGeom prst="rtTriangle">
            <a:avLst/>
          </a:prstGeom>
          <a:solidFill>
            <a:srgbClr val="E40615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ый треугольник 35"/>
          <p:cNvSpPr/>
          <p:nvPr/>
        </p:nvSpPr>
        <p:spPr>
          <a:xfrm>
            <a:off x="3117" y="5877272"/>
            <a:ext cx="392419" cy="980728"/>
          </a:xfrm>
          <a:prstGeom prst="rtTriangle">
            <a:avLst/>
          </a:prstGeom>
          <a:solidFill>
            <a:srgbClr val="E40615">
              <a:alpha val="86000"/>
            </a:srgb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1892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">
              <a:srgbClr val="85C2FF">
                <a:lumMod val="40000"/>
                <a:lumOff val="60000"/>
              </a:srgbClr>
            </a:gs>
            <a:gs pos="100000">
              <a:srgbClr val="FFFF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123728" y="188640"/>
            <a:ext cx="605841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ЦЕНТРАЛЬНО-АЗИАТСКИЙ ФОРУМ ПО ОБЕСПЕЧЕНИЮ КАЧЕСТВА </a:t>
            </a:r>
            <a:endParaRPr lang="ru-RU" sz="1400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2164605" y="500262"/>
            <a:ext cx="5904000" cy="0"/>
          </a:xfrm>
          <a:prstGeom prst="line">
            <a:avLst/>
          </a:prstGeom>
          <a:ln w="9525">
            <a:solidFill>
              <a:srgbClr val="0000FF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141707"/>
            <a:ext cx="1872208" cy="62975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347864" y="6519446"/>
            <a:ext cx="19442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www.iaar.kz</a:t>
            </a:r>
            <a:endParaRPr lang="ru-RU" sz="1600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031977" y="2663027"/>
            <a:ext cx="276083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Ассоциация по сертификации </a:t>
            </a:r>
            <a:r>
              <a:rPr lang="ru-RU" sz="13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«Русский Регистр»</a:t>
            </a:r>
            <a:endParaRPr lang="ru-RU" sz="1300" b="1" dirty="0">
              <a:solidFill>
                <a:srgbClr val="0000FF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112552" y="3527863"/>
            <a:ext cx="2464234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Агентство по контролю качества образования и развитию карьеры (АККОРК</a:t>
            </a:r>
            <a:r>
              <a:rPr lang="ru-RU" sz="13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ru-RU" sz="1300" b="1" dirty="0">
              <a:solidFill>
                <a:srgbClr val="0000FF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727104" y="1725424"/>
            <a:ext cx="2739452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Агентство по развитию высшего образования и гарантии качества (HEA, Босния и Герцеговина</a:t>
            </a:r>
            <a:r>
              <a:rPr lang="ru-RU" sz="13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ru-RU" sz="1300" b="1" dirty="0">
              <a:solidFill>
                <a:srgbClr val="0000FF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112552" y="4316222"/>
            <a:ext cx="3088176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Национальный центр </a:t>
            </a:r>
            <a:endParaRPr lang="ru-RU" sz="1300" b="1" dirty="0" smtClean="0">
              <a:solidFill>
                <a:srgbClr val="0000FF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3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общественно-профессиональной аккредитации</a:t>
            </a:r>
            <a:endParaRPr lang="ru-RU" sz="1300" b="1" dirty="0">
              <a:solidFill>
                <a:srgbClr val="0000FF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051721" y="1690560"/>
            <a:ext cx="2520280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Институт устойчивых инновационных технологий, Университет Любляны (ISIT</a:t>
            </a:r>
            <a:r>
              <a:rPr lang="ru-RU" sz="13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ru-RU" sz="1300" b="1" dirty="0">
              <a:solidFill>
                <a:srgbClr val="0000FF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112552" y="5075952"/>
            <a:ext cx="2726848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Национальное </a:t>
            </a:r>
            <a:r>
              <a:rPr lang="ru-RU" sz="1300" b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аккредитационное</a:t>
            </a:r>
            <a:r>
              <a:rPr lang="ru-RU" sz="13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3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агентство в сфере образования (ФБГУ «</a:t>
            </a:r>
            <a:r>
              <a:rPr lang="ru-RU" sz="13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Росаккредагентство</a:t>
            </a:r>
            <a:r>
              <a:rPr lang="ru-RU" sz="13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»)</a:t>
            </a:r>
            <a:endParaRPr lang="ru-RU" sz="1300" b="1" dirty="0">
              <a:solidFill>
                <a:srgbClr val="0000FF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5745837" y="2685208"/>
            <a:ext cx="2187125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ФГБУ  </a:t>
            </a:r>
            <a:r>
              <a:rPr lang="ru-RU" sz="13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1300" b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Главэкспертцентр</a:t>
            </a:r>
            <a:r>
              <a:rPr lang="ru-RU" sz="13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</a:t>
            </a:r>
            <a:endParaRPr lang="ru-RU" sz="1300" b="1" dirty="0">
              <a:solidFill>
                <a:srgbClr val="0000FF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6" name="Рисунок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2693" y="5270975"/>
            <a:ext cx="2490788" cy="32385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Рисунок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2693" y="3702154"/>
            <a:ext cx="2581841" cy="34391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Рисунок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258" y="1767065"/>
            <a:ext cx="1560303" cy="53948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1" y="2548179"/>
            <a:ext cx="948262" cy="72213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Рисунок 6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277" y="2478688"/>
            <a:ext cx="819547" cy="813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" name="Рисунок 15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4282218"/>
            <a:ext cx="1286771" cy="74054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9756" y="1683336"/>
            <a:ext cx="1224309" cy="73458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5" name="Прямоугольный треугольник 34"/>
          <p:cNvSpPr/>
          <p:nvPr/>
        </p:nvSpPr>
        <p:spPr>
          <a:xfrm rot="10800000">
            <a:off x="8460432" y="0"/>
            <a:ext cx="683568" cy="1844824"/>
          </a:xfrm>
          <a:prstGeom prst="rtTriangle">
            <a:avLst/>
          </a:prstGeom>
          <a:solidFill>
            <a:srgbClr val="E40615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ый треугольник 35"/>
          <p:cNvSpPr/>
          <p:nvPr/>
        </p:nvSpPr>
        <p:spPr>
          <a:xfrm>
            <a:off x="3117" y="5877272"/>
            <a:ext cx="392419" cy="980728"/>
          </a:xfrm>
          <a:prstGeom prst="rtTriangle">
            <a:avLst/>
          </a:prstGeom>
          <a:solidFill>
            <a:srgbClr val="E40615">
              <a:alpha val="86000"/>
            </a:srgb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-324544" y="962077"/>
            <a:ext cx="605777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Зарубежное п</a:t>
            </a:r>
            <a:r>
              <a:rPr lang="ru-RU" sz="2400" b="1" spc="-4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артнерство НААР</a:t>
            </a:r>
            <a:endParaRPr lang="ru-RU" sz="1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9166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">
              <a:srgbClr val="85C2FF">
                <a:lumMod val="40000"/>
                <a:lumOff val="60000"/>
              </a:srgbClr>
            </a:gs>
            <a:gs pos="100000">
              <a:srgbClr val="FFFF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2852936"/>
            <a:ext cx="6961525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48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</a:t>
            </a:r>
            <a:r>
              <a:rPr lang="ru-RU" sz="4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внимание!</a:t>
            </a:r>
          </a:p>
          <a:p>
            <a:pPr algn="just"/>
            <a:endParaRPr lang="ru-RU" sz="22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23728" y="188640"/>
            <a:ext cx="605841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ЦЕНТРАЛЬНО-АЗИАТСКИЙ ФОРУМ ПО ОБЕСПЕЧЕНИЮ КАЧЕСТВА </a:t>
            </a:r>
            <a:endParaRPr lang="ru-RU" sz="1400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2164605" y="500262"/>
            <a:ext cx="5904000" cy="0"/>
          </a:xfrm>
          <a:prstGeom prst="line">
            <a:avLst/>
          </a:prstGeom>
          <a:ln w="9525">
            <a:solidFill>
              <a:srgbClr val="0000FF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141707"/>
            <a:ext cx="1872208" cy="62975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347864" y="6519446"/>
            <a:ext cx="19442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www.iaar.kz</a:t>
            </a:r>
            <a:endParaRPr lang="ru-RU" sz="1600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ый треугольник 6"/>
          <p:cNvSpPr/>
          <p:nvPr/>
        </p:nvSpPr>
        <p:spPr>
          <a:xfrm rot="10800000">
            <a:off x="8460432" y="0"/>
            <a:ext cx="683568" cy="1844824"/>
          </a:xfrm>
          <a:prstGeom prst="rtTriangle">
            <a:avLst/>
          </a:prstGeom>
          <a:solidFill>
            <a:srgbClr val="E40615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ый треугольник 7"/>
          <p:cNvSpPr/>
          <p:nvPr/>
        </p:nvSpPr>
        <p:spPr>
          <a:xfrm>
            <a:off x="3117" y="5877272"/>
            <a:ext cx="392419" cy="980728"/>
          </a:xfrm>
          <a:prstGeom prst="rtTriangle">
            <a:avLst/>
          </a:prstGeom>
          <a:solidFill>
            <a:srgbClr val="E40615">
              <a:alpha val="86000"/>
            </a:srgb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943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">
              <a:srgbClr val="85C2FF">
                <a:lumMod val="40000"/>
                <a:lumOff val="60000"/>
              </a:srgbClr>
            </a:gs>
            <a:gs pos="100000">
              <a:srgbClr val="FFFF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71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089666" y="1905506"/>
            <a:ext cx="6961525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ru-RU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4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Пленарное заседание</a:t>
            </a:r>
            <a:endParaRPr lang="ru-RU" sz="4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8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«История </a:t>
            </a:r>
            <a:r>
              <a:rPr lang="ru-RU" sz="4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успеха и </a:t>
            </a:r>
            <a:r>
              <a:rPr lang="ru-RU" sz="48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сотрудничества»</a:t>
            </a:r>
            <a:endParaRPr lang="ru-RU" sz="4800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347864" y="6519446"/>
            <a:ext cx="19442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www.iaar.kz</a:t>
            </a:r>
            <a:endParaRPr lang="ru-RU" sz="1600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5433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">
              <a:srgbClr val="85C2FF">
                <a:lumMod val="40000"/>
                <a:lumOff val="60000"/>
              </a:srgbClr>
            </a:gs>
            <a:gs pos="100000">
              <a:srgbClr val="FFFF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71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187624" y="1556792"/>
            <a:ext cx="6961525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Цель и задачи форума</a:t>
            </a:r>
            <a:endParaRPr lang="ru-RU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600"/>
              </a:spcAft>
            </a:pPr>
            <a:r>
              <a:rPr lang="ru-RU" sz="2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международной </a:t>
            </a:r>
            <a:r>
              <a:rPr lang="ru-RU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диалоговой </a:t>
            </a:r>
            <a:r>
              <a:rPr lang="ru-RU" sz="2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платформы: </a:t>
            </a:r>
          </a:p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2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</a:t>
            </a:r>
            <a:r>
              <a:rPr lang="ru-RU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качества </a:t>
            </a:r>
            <a:r>
              <a:rPr lang="ru-RU" sz="2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 </a:t>
            </a:r>
          </a:p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2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распространение </a:t>
            </a:r>
            <a:r>
              <a:rPr lang="ru-RU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лучшей </a:t>
            </a:r>
            <a:r>
              <a:rPr lang="ru-RU" sz="2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практики стратегического планирования</a:t>
            </a:r>
            <a:r>
              <a:rPr lang="ru-RU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проектирования </a:t>
            </a:r>
            <a:r>
              <a:rPr lang="ru-RU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мониторинга </a:t>
            </a:r>
            <a:r>
              <a:rPr lang="ru-RU" sz="2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образовательных программ</a:t>
            </a:r>
          </a:p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2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академической мобильности и международного сотрудничества</a:t>
            </a:r>
          </a:p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2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</a:t>
            </a:r>
            <a:r>
              <a:rPr lang="ru-RU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профессионального сообщества </a:t>
            </a:r>
            <a:r>
              <a:rPr lang="ru-RU" sz="2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внешней </a:t>
            </a:r>
            <a:r>
              <a:rPr lang="ru-RU" sz="2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оценке</a:t>
            </a:r>
            <a:endParaRPr lang="ru-RU" sz="2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347864" y="6519446"/>
            <a:ext cx="19442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www.iaar.kz</a:t>
            </a:r>
            <a:endParaRPr lang="ru-RU" sz="1600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9293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">
              <a:srgbClr val="85C2FF">
                <a:lumMod val="40000"/>
                <a:lumOff val="60000"/>
              </a:srgbClr>
            </a:gs>
            <a:gs pos="100000">
              <a:srgbClr val="FFFF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035"/>
            <a:ext cx="9144000" cy="688003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091237" y="1340768"/>
            <a:ext cx="6961525" cy="43242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Направления работы форума</a:t>
            </a:r>
          </a:p>
          <a:p>
            <a:endParaRPr lang="ru-RU" sz="16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2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Актуальные </a:t>
            </a:r>
            <a:r>
              <a:rPr lang="ru-RU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 обеспечения качества образования </a:t>
            </a:r>
            <a:r>
              <a:rPr lang="ru-RU" sz="2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соответствии с международными стандартами </a:t>
            </a:r>
          </a:p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2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Концептуальные </a:t>
            </a:r>
            <a:r>
              <a:rPr lang="ru-RU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нормативные подходы к разработке</a:t>
            </a:r>
            <a:r>
              <a:rPr lang="ru-RU" sz="2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реализации </a:t>
            </a:r>
            <a:r>
              <a:rPr lang="ru-RU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мониторингу стратегий вузов   </a:t>
            </a:r>
            <a:endParaRPr lang="ru-RU" sz="22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2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академической мобильности в странах      Центральной Азии </a:t>
            </a:r>
            <a:r>
              <a:rPr lang="ru-RU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ответственности вузов за </a:t>
            </a:r>
            <a:r>
              <a:rPr lang="ru-RU" sz="2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качество     </a:t>
            </a:r>
            <a:r>
              <a:rPr lang="ru-RU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предоставляемых образовательных услуг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347864" y="6519446"/>
            <a:ext cx="19442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www.iaar.kz</a:t>
            </a:r>
            <a:endParaRPr lang="ru-RU" sz="1600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5427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">
              <a:srgbClr val="85C2FF">
                <a:lumMod val="40000"/>
                <a:lumOff val="60000"/>
              </a:srgbClr>
            </a:gs>
            <a:gs pos="100000">
              <a:srgbClr val="FFFF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9646" y="980728"/>
            <a:ext cx="69615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55600" algn="just"/>
            <a:r>
              <a:rPr lang="ru-RU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Полноправное членство в международных и      европейских сетях</a:t>
            </a:r>
            <a:endParaRPr lang="ru-RU" sz="16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23728" y="188640"/>
            <a:ext cx="605841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ЦЕНТРАЛЬНО-АЗИАТСКИЙ ФОРУМ ПО ОБЕСПЕЧЕНИЮ КАЧЕСТВА </a:t>
            </a:r>
            <a:endParaRPr lang="ru-RU" sz="1400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2164605" y="500262"/>
            <a:ext cx="5904000" cy="0"/>
          </a:xfrm>
          <a:prstGeom prst="line">
            <a:avLst/>
          </a:prstGeom>
          <a:ln w="9525">
            <a:solidFill>
              <a:srgbClr val="0000FF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141707"/>
            <a:ext cx="1872208" cy="629752"/>
          </a:xfrm>
          <a:prstGeom prst="rect">
            <a:avLst/>
          </a:prstGeom>
        </p:spPr>
      </p:pic>
      <p:graphicFrame>
        <p:nvGraphicFramePr>
          <p:cNvPr id="7" name="Содержимое 5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1058082725"/>
              </p:ext>
            </p:extLst>
          </p:nvPr>
        </p:nvGraphicFramePr>
        <p:xfrm>
          <a:off x="-283231" y="1844825"/>
          <a:ext cx="5539308" cy="53703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Скругленный прямоугольник 7"/>
          <p:cNvSpPr/>
          <p:nvPr/>
        </p:nvSpPr>
        <p:spPr bwMode="auto">
          <a:xfrm>
            <a:off x="4427984" y="1888763"/>
            <a:ext cx="3240360" cy="4420557"/>
          </a:xfrm>
          <a:prstGeom prst="roundRect">
            <a:avLst/>
          </a:prstGeom>
          <a:noFill/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955675">
              <a:spcBef>
                <a:spcPts val="0"/>
              </a:spcBef>
              <a:defRPr/>
            </a:pPr>
            <a:endParaRPr lang="ru-RU" sz="800" dirty="0" smtClean="0">
              <a:solidFill>
                <a:srgbClr val="001DA6"/>
              </a:solidFill>
            </a:endParaRPr>
          </a:p>
          <a:p>
            <a:pPr defTabSz="955675">
              <a:spcBef>
                <a:spcPts val="0"/>
              </a:spcBef>
              <a:defRPr/>
            </a:pPr>
            <a:endParaRPr lang="ru-RU" sz="1400" dirty="0" smtClean="0">
              <a:solidFill>
                <a:srgbClr val="001DA6"/>
              </a:solidFill>
            </a:endParaRPr>
          </a:p>
          <a:p>
            <a:pPr algn="just" defTabSz="868363">
              <a:spcBef>
                <a:spcPts val="0"/>
              </a:spcBef>
              <a:tabLst>
                <a:tab pos="2514600" algn="l"/>
                <a:tab pos="2692400" algn="l"/>
              </a:tabLst>
              <a:defRPr/>
            </a:pPr>
            <a:r>
              <a:rPr lang="ru-RU" sz="1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взаимовыгодного сотрудничества с признанными мировыми агентствами </a:t>
            </a:r>
            <a:r>
              <a:rPr lang="ru-RU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1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обеспечению  качества</a:t>
            </a:r>
            <a:endParaRPr lang="ru-RU" sz="16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defTabSz="868363">
              <a:tabLst>
                <a:tab pos="2514600" algn="l"/>
                <a:tab pos="2692400" algn="l"/>
              </a:tabLst>
              <a:defRPr/>
            </a:pPr>
            <a:endParaRPr lang="ru-RU" sz="16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defTabSz="868363">
              <a:tabLst>
                <a:tab pos="2514600" algn="l"/>
                <a:tab pos="2692400" algn="l"/>
              </a:tabLst>
              <a:defRPr/>
            </a:pPr>
            <a:r>
              <a:rPr lang="ru-RU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Осуществление совместных </a:t>
            </a:r>
            <a:r>
              <a:rPr lang="ru-RU" sz="1600" spc="-3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проектов в сфере </a:t>
            </a:r>
            <a:r>
              <a:rPr lang="ru-RU" sz="1600" spc="-3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аккредитации</a:t>
            </a:r>
            <a:r>
              <a:rPr lang="ru-RU" sz="1600" spc="-3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spc="-6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обмена экспертами и консалтинга</a:t>
            </a:r>
          </a:p>
          <a:p>
            <a:pPr algn="just" defTabSz="868363">
              <a:tabLst>
                <a:tab pos="2514600" algn="l"/>
                <a:tab pos="2692400" algn="l"/>
              </a:tabLst>
              <a:defRPr/>
            </a:pPr>
            <a:endParaRPr lang="ru-RU" sz="16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79388">
              <a:tabLst>
                <a:tab pos="0" algn="l"/>
                <a:tab pos="88900" algn="l"/>
                <a:tab pos="723900" algn="l"/>
              </a:tabLst>
              <a:defRPr/>
            </a:pPr>
            <a:r>
              <a:rPr lang="ru-RU" sz="1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Расширение     международной деятельности  по обеспечению качества    во     всех    уровнях </a:t>
            </a:r>
            <a:r>
              <a:rPr lang="ru-RU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</a:t>
            </a:r>
            <a:br>
              <a:rPr lang="ru-RU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rgbClr val="001DA6"/>
                </a:solidFill>
              </a:rPr>
              <a:t/>
            </a:r>
            <a:br>
              <a:rPr lang="ru-RU" sz="1400" dirty="0">
                <a:solidFill>
                  <a:srgbClr val="001DA6"/>
                </a:solidFill>
              </a:rPr>
            </a:br>
            <a:endParaRPr lang="ru-RU" sz="1400" dirty="0">
              <a:solidFill>
                <a:srgbClr val="001DA6"/>
              </a:solidFill>
            </a:endParaRPr>
          </a:p>
        </p:txBody>
      </p:sp>
      <p:sp>
        <p:nvSpPr>
          <p:cNvPr id="9" name="Прямоугольный треугольник 8"/>
          <p:cNvSpPr/>
          <p:nvPr/>
        </p:nvSpPr>
        <p:spPr>
          <a:xfrm rot="10800000">
            <a:off x="8460432" y="0"/>
            <a:ext cx="683568" cy="1844824"/>
          </a:xfrm>
          <a:prstGeom prst="rtTriangle">
            <a:avLst/>
          </a:prstGeom>
          <a:solidFill>
            <a:srgbClr val="E40615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ый треугольник 9"/>
          <p:cNvSpPr/>
          <p:nvPr/>
        </p:nvSpPr>
        <p:spPr>
          <a:xfrm>
            <a:off x="3117" y="5877272"/>
            <a:ext cx="392419" cy="980728"/>
          </a:xfrm>
          <a:prstGeom prst="rtTriangle">
            <a:avLst/>
          </a:prstGeom>
          <a:solidFill>
            <a:srgbClr val="E40615">
              <a:alpha val="86000"/>
            </a:srgb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3347864" y="6519446"/>
            <a:ext cx="19442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www.iaar.kz</a:t>
            </a:r>
            <a:endParaRPr lang="ru-RU" sz="1600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6204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">
              <a:srgbClr val="85C2FF">
                <a:lumMod val="40000"/>
                <a:lumOff val="60000"/>
              </a:srgbClr>
            </a:gs>
            <a:gs pos="100000">
              <a:srgbClr val="FFFF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9646" y="980728"/>
            <a:ext cx="6961525" cy="5232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Академическая мобильность</a:t>
            </a:r>
          </a:p>
          <a:p>
            <a:endParaRPr lang="ru-RU" sz="12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инструмент интеграции вузов в международное образовательное пространство </a:t>
            </a:r>
            <a:endParaRPr lang="ru-RU" sz="22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200" spc="-3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фактор формирования </a:t>
            </a:r>
            <a:r>
              <a:rPr lang="ru-RU" sz="2200" spc="-3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качественно </a:t>
            </a:r>
            <a:r>
              <a:rPr lang="ru-RU" sz="2200" spc="-4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новых трудовых ресурсов, </a:t>
            </a:r>
            <a:r>
              <a:rPr lang="ru-RU" sz="2200" spc="-4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способных </a:t>
            </a:r>
            <a:r>
              <a:rPr lang="ru-RU" sz="2200" spc="-4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занять достойное </a:t>
            </a:r>
            <a:r>
              <a:rPr lang="ru-RU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место на мировом </a:t>
            </a:r>
            <a:r>
              <a:rPr lang="ru-RU" sz="2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рынке </a:t>
            </a:r>
            <a:r>
              <a:rPr lang="ru-RU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труда и в национальной </a:t>
            </a:r>
            <a:r>
              <a:rPr lang="ru-RU" sz="2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экономике</a:t>
            </a:r>
          </a:p>
          <a:p>
            <a:pPr algn="just"/>
            <a:endParaRPr lang="ru-RU" sz="1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55600"/>
            <a:r>
              <a:rPr lang="ru-RU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Способствует:</a:t>
            </a:r>
          </a:p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обмену знаниями </a:t>
            </a:r>
          </a:p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созданию интерактивных сетей </a:t>
            </a:r>
          </a:p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развитию международных научно-исследовательских проектов </a:t>
            </a:r>
          </a:p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преодолению национальной замкнутости </a:t>
            </a:r>
          </a:p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приобретению общеевропейских </a:t>
            </a:r>
            <a:r>
              <a:rPr lang="ru-RU" sz="2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перспектив</a:t>
            </a:r>
            <a:endParaRPr lang="ru-RU" sz="2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23728" y="188640"/>
            <a:ext cx="605841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ЦЕНТРАЛЬНО-АЗИАТСКИЙ ФОРУМ ПО ОБЕСПЕЧЕНИЮ КАЧЕСТВА </a:t>
            </a:r>
            <a:endParaRPr lang="ru-RU" sz="1400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2164605" y="500262"/>
            <a:ext cx="5904000" cy="0"/>
          </a:xfrm>
          <a:prstGeom prst="line">
            <a:avLst/>
          </a:prstGeom>
          <a:ln w="9525">
            <a:solidFill>
              <a:srgbClr val="0000FF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141707"/>
            <a:ext cx="1872208" cy="62975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347864" y="6519446"/>
            <a:ext cx="19442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www.iaar.kz</a:t>
            </a:r>
            <a:endParaRPr lang="ru-RU" sz="1600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ый треугольник 6"/>
          <p:cNvSpPr/>
          <p:nvPr/>
        </p:nvSpPr>
        <p:spPr>
          <a:xfrm rot="10800000">
            <a:off x="8460432" y="0"/>
            <a:ext cx="683568" cy="1844824"/>
          </a:xfrm>
          <a:prstGeom prst="rtTriangle">
            <a:avLst/>
          </a:prstGeom>
          <a:solidFill>
            <a:srgbClr val="E40615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ый треугольник 7"/>
          <p:cNvSpPr/>
          <p:nvPr/>
        </p:nvSpPr>
        <p:spPr>
          <a:xfrm>
            <a:off x="3117" y="5877272"/>
            <a:ext cx="392419" cy="980728"/>
          </a:xfrm>
          <a:prstGeom prst="rtTriangle">
            <a:avLst/>
          </a:prstGeom>
          <a:solidFill>
            <a:srgbClr val="E40615">
              <a:alpha val="86000"/>
            </a:srgb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1135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">
              <a:srgbClr val="85C2FF">
                <a:lumMod val="40000"/>
                <a:lumOff val="60000"/>
              </a:srgbClr>
            </a:gs>
            <a:gs pos="100000">
              <a:srgbClr val="FFFF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9646" y="980728"/>
            <a:ext cx="69615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Академическая </a:t>
            </a:r>
            <a:r>
              <a:rPr lang="ru-RU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мобильность в Казахстане</a:t>
            </a:r>
            <a:endParaRPr lang="ru-RU" sz="12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23728" y="188640"/>
            <a:ext cx="605841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ЦЕНТРАЛЬНО-АЗИАТСКИЙ ФОРУМ ПО ОБЕСПЕЧЕНИЮ КАЧЕСТВА </a:t>
            </a:r>
            <a:endParaRPr lang="ru-RU" sz="1400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2164605" y="500262"/>
            <a:ext cx="5904000" cy="0"/>
          </a:xfrm>
          <a:prstGeom prst="line">
            <a:avLst/>
          </a:prstGeom>
          <a:ln w="9525">
            <a:solidFill>
              <a:srgbClr val="0000FF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141707"/>
            <a:ext cx="1872208" cy="62975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347864" y="6519446"/>
            <a:ext cx="19442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www.iaar.kz</a:t>
            </a:r>
            <a:endParaRPr lang="ru-RU" sz="1600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125924" y="4144989"/>
            <a:ext cx="30562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Внутренняя мобильность</a:t>
            </a:r>
            <a:endParaRPr lang="ru-RU" sz="1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96637" y="2714348"/>
            <a:ext cx="24837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1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Внешняя мобильность</a:t>
            </a:r>
            <a:endParaRPr lang="ru-RU" sz="1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ый треугольник 9"/>
          <p:cNvSpPr/>
          <p:nvPr/>
        </p:nvSpPr>
        <p:spPr>
          <a:xfrm rot="10800000">
            <a:off x="8460432" y="0"/>
            <a:ext cx="683568" cy="1844824"/>
          </a:xfrm>
          <a:prstGeom prst="rtTriangle">
            <a:avLst/>
          </a:prstGeom>
          <a:solidFill>
            <a:srgbClr val="E40615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ый треугольник 11"/>
          <p:cNvSpPr/>
          <p:nvPr/>
        </p:nvSpPr>
        <p:spPr>
          <a:xfrm>
            <a:off x="3117" y="5877272"/>
            <a:ext cx="392419" cy="980728"/>
          </a:xfrm>
          <a:prstGeom prst="rtTriangle">
            <a:avLst/>
          </a:prstGeom>
          <a:solidFill>
            <a:srgbClr val="E40615">
              <a:alpha val="86000"/>
            </a:srgb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5793562"/>
              </p:ext>
            </p:extLst>
          </p:nvPr>
        </p:nvGraphicFramePr>
        <p:xfrm>
          <a:off x="-252536" y="1651662"/>
          <a:ext cx="4320480" cy="4196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Прямоугольник 16"/>
          <p:cNvSpPr/>
          <p:nvPr/>
        </p:nvSpPr>
        <p:spPr>
          <a:xfrm>
            <a:off x="4391980" y="2568368"/>
            <a:ext cx="648072" cy="648072"/>
          </a:xfrm>
          <a:prstGeom prst="rect">
            <a:avLst/>
          </a:prstGeom>
          <a:solidFill>
            <a:srgbClr val="FF505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4430970" y="4041616"/>
            <a:ext cx="648072" cy="545300"/>
          </a:xfrm>
          <a:prstGeom prst="rect">
            <a:avLst/>
          </a:prstGeom>
          <a:solidFill>
            <a:srgbClr val="00B05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 flipV="1">
            <a:off x="3563888" y="2568368"/>
            <a:ext cx="828092" cy="82636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V="1">
            <a:off x="3563888" y="3216440"/>
            <a:ext cx="828092" cy="356576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3596355" y="3737842"/>
            <a:ext cx="842507" cy="849074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3596355" y="3573016"/>
            <a:ext cx="842507" cy="492646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4460694" y="2714348"/>
            <a:ext cx="5886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0,8%</a:t>
            </a:r>
            <a:endParaRPr lang="ru-RU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503600" y="4170968"/>
            <a:ext cx="5886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0,7%</a:t>
            </a:r>
            <a:endParaRPr lang="ru-RU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6304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">
              <a:srgbClr val="85C2FF">
                <a:lumMod val="40000"/>
                <a:lumOff val="60000"/>
              </a:srgbClr>
            </a:gs>
            <a:gs pos="100000">
              <a:srgbClr val="FFFF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9646" y="980728"/>
            <a:ext cx="79825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академической мобильности за 2016-2017 </a:t>
            </a:r>
            <a:r>
              <a:rPr lang="ru-RU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гг</a:t>
            </a:r>
            <a:endParaRPr lang="ru-RU" sz="12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23728" y="188640"/>
            <a:ext cx="605841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ЦЕНТРАЛЬНО-АЗИАТСКИЙ ФОРУМ ПО ОБЕСПЕЧЕНИЮ КАЧЕСТВА </a:t>
            </a:r>
            <a:endParaRPr lang="ru-RU" sz="1400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2164605" y="500262"/>
            <a:ext cx="5904000" cy="0"/>
          </a:xfrm>
          <a:prstGeom prst="line">
            <a:avLst/>
          </a:prstGeom>
          <a:ln w="9525">
            <a:solidFill>
              <a:srgbClr val="0000FF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141707"/>
            <a:ext cx="1872208" cy="62975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347864" y="6519446"/>
            <a:ext cx="19442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www.iaar.kz</a:t>
            </a:r>
            <a:endParaRPr lang="ru-RU" sz="1600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4053665010"/>
              </p:ext>
            </p:extLst>
          </p:nvPr>
        </p:nvGraphicFramePr>
        <p:xfrm>
          <a:off x="274771" y="1974563"/>
          <a:ext cx="6696744" cy="43632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Прямоугольный треугольник 8"/>
          <p:cNvSpPr/>
          <p:nvPr/>
        </p:nvSpPr>
        <p:spPr>
          <a:xfrm rot="10800000">
            <a:off x="8460432" y="0"/>
            <a:ext cx="683568" cy="1844824"/>
          </a:xfrm>
          <a:prstGeom prst="rtTriangle">
            <a:avLst/>
          </a:prstGeom>
          <a:solidFill>
            <a:srgbClr val="E40615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ый треугольник 9"/>
          <p:cNvSpPr/>
          <p:nvPr/>
        </p:nvSpPr>
        <p:spPr>
          <a:xfrm>
            <a:off x="3117" y="5877272"/>
            <a:ext cx="392419" cy="980728"/>
          </a:xfrm>
          <a:prstGeom prst="rtTriangle">
            <a:avLst/>
          </a:prstGeom>
          <a:solidFill>
            <a:srgbClr val="E40615">
              <a:alpha val="86000"/>
            </a:srgb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8880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">
              <a:srgbClr val="85C2FF">
                <a:lumMod val="40000"/>
                <a:lumOff val="60000"/>
              </a:srgbClr>
            </a:gs>
            <a:gs pos="100000">
              <a:srgbClr val="FFFF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9646" y="980728"/>
            <a:ext cx="6961525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Стратегия </a:t>
            </a:r>
            <a:r>
              <a:rPr lang="ru-RU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академической </a:t>
            </a:r>
            <a:r>
              <a:rPr lang="ru-RU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мобильности</a:t>
            </a:r>
          </a:p>
          <a:p>
            <a:pPr algn="just"/>
            <a:r>
              <a:rPr lang="ru-RU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в  Республике Казахстан на 2012-2020 годы</a:t>
            </a:r>
            <a:endParaRPr lang="ru-RU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2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200" b="1" spc="-2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sz="2200" spc="-2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ru-RU" sz="2200" spc="-2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достижение </a:t>
            </a:r>
            <a:r>
              <a:rPr lang="ru-RU" sz="2200" spc="-2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сбалансированной мобильности на основе обеспечения открытости и прозрачности высшего образования</a:t>
            </a:r>
            <a:r>
              <a:rPr lang="ru-RU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sz="1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r>
              <a:rPr lang="ru-RU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66700" indent="-266700" algn="just"/>
            <a:r>
              <a:rPr lang="ru-RU" sz="2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Обеспечение </a:t>
            </a:r>
            <a:r>
              <a:rPr lang="ru-RU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качества внешней мобильности</a:t>
            </a:r>
          </a:p>
          <a:p>
            <a:pPr marL="266700" indent="-266700" algn="just"/>
            <a:r>
              <a:rPr lang="ru-RU" sz="2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Улучшение  условий  </a:t>
            </a:r>
            <a:r>
              <a:rPr lang="ru-RU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пребывания </a:t>
            </a:r>
            <a:r>
              <a:rPr lang="ru-RU" sz="2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 РК иностранных</a:t>
            </a:r>
          </a:p>
          <a:p>
            <a:pPr marL="266700" indent="-266700" algn="just"/>
            <a:r>
              <a:rPr lang="ru-RU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преподавателей </a:t>
            </a:r>
            <a:r>
              <a:rPr lang="ru-RU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студентов </a:t>
            </a:r>
            <a:endParaRPr lang="ru-RU" sz="22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6700" indent="-266700" algn="just"/>
            <a:r>
              <a:rPr lang="ru-RU" sz="2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Реализация </a:t>
            </a:r>
            <a:r>
              <a:rPr lang="ru-RU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принципов </a:t>
            </a:r>
            <a:r>
              <a:rPr lang="ru-RU" sz="2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полиязычного</a:t>
            </a:r>
            <a:r>
              <a:rPr lang="ru-RU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образования</a:t>
            </a:r>
          </a:p>
          <a:p>
            <a:pPr marL="266700" indent="-266700" algn="just"/>
            <a:r>
              <a:rPr lang="ru-RU" sz="2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2200" spc="4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Расширение  прямых  связей  вузов  с  зарубежными</a:t>
            </a:r>
          </a:p>
          <a:p>
            <a:pPr marL="266700" indent="-266700" algn="just"/>
            <a:r>
              <a:rPr lang="ru-RU" sz="2200" spc="2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200" spc="-2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вузами-партнерами </a:t>
            </a:r>
            <a:r>
              <a:rPr lang="ru-RU" sz="2200" spc="-2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200" spc="-2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международными организациями</a:t>
            </a:r>
            <a:endParaRPr lang="ru-RU" sz="2200" spc="-2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23728" y="188640"/>
            <a:ext cx="605841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ЦЕНТРАЛЬНО-АЗИАТСКИЙ ФОРУМ ПО ОБЕСПЕЧЕНИЮ КАЧЕСТВА </a:t>
            </a:r>
            <a:endParaRPr lang="ru-RU" sz="1400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2164605" y="500262"/>
            <a:ext cx="5904000" cy="0"/>
          </a:xfrm>
          <a:prstGeom prst="line">
            <a:avLst/>
          </a:prstGeom>
          <a:ln w="9525">
            <a:solidFill>
              <a:srgbClr val="0000FF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141707"/>
            <a:ext cx="1872208" cy="62975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347864" y="6519446"/>
            <a:ext cx="19442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www.iaar.kz</a:t>
            </a:r>
            <a:endParaRPr lang="ru-RU" sz="1600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ый треугольник 6"/>
          <p:cNvSpPr/>
          <p:nvPr/>
        </p:nvSpPr>
        <p:spPr>
          <a:xfrm rot="10800000">
            <a:off x="8460432" y="0"/>
            <a:ext cx="683568" cy="1844824"/>
          </a:xfrm>
          <a:prstGeom prst="rtTriangle">
            <a:avLst/>
          </a:prstGeom>
          <a:solidFill>
            <a:srgbClr val="E40615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ый треугольник 7"/>
          <p:cNvSpPr/>
          <p:nvPr/>
        </p:nvSpPr>
        <p:spPr>
          <a:xfrm>
            <a:off x="3117" y="5877272"/>
            <a:ext cx="392419" cy="980728"/>
          </a:xfrm>
          <a:prstGeom prst="rtTriangle">
            <a:avLst/>
          </a:prstGeom>
          <a:solidFill>
            <a:srgbClr val="E40615">
              <a:alpha val="86000"/>
            </a:srgb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3264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INEDINNAVIGATOR" val="False"/>
  <p:tag name="BRANCHTO" val="0"/>
</p:tagLst>
</file>

<file path=ppt/theme/theme1.xml><?xml version="1.0" encoding="utf-8"?>
<a:theme xmlns:a="http://schemas.openxmlformats.org/drawingml/2006/main" name="Грань">
  <a:themeElements>
    <a:clrScheme name="Другая 8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FFCCCC"/>
      </a:accent3>
      <a:accent4>
        <a:srgbClr val="2E946B"/>
      </a:accent4>
      <a:accent5>
        <a:srgbClr val="FF0000"/>
      </a:accent5>
      <a:accent6>
        <a:srgbClr val="FF0000"/>
      </a:accent6>
      <a:hlink>
        <a:srgbClr val="3FCDE7"/>
      </a:hlink>
      <a:folHlink>
        <a:srgbClr val="A9D3E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6501</TotalTime>
  <Words>566</Words>
  <Application>Microsoft Office PowerPoint</Application>
  <PresentationFormat>Экран (4:3)</PresentationFormat>
  <Paragraphs>134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2" baseType="lpstr">
      <vt:lpstr>Arial</vt:lpstr>
      <vt:lpstr>Calibri</vt:lpstr>
      <vt:lpstr>Tahoma</vt:lpstr>
      <vt:lpstr>Times New Roman</vt:lpstr>
      <vt:lpstr>Trebuchet MS</vt:lpstr>
      <vt:lpstr>Wingdings</vt:lpstr>
      <vt:lpstr>Wingdings 3</vt:lpstr>
      <vt:lpstr>Грань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48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Продаем продукцию и услуги</dc:title>
  <dc:creator>Гульжан</dc:creator>
  <cp:lastModifiedBy>User</cp:lastModifiedBy>
  <cp:revision>675</cp:revision>
  <cp:lastPrinted>2016-03-15T04:44:16Z</cp:lastPrinted>
  <dcterms:created xsi:type="dcterms:W3CDTF">2004-11-07T18:03:56Z</dcterms:created>
  <dcterms:modified xsi:type="dcterms:W3CDTF">2017-12-20T09:36:56Z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3</vt:i4>
  </property>
  <property fmtid="{D5CDD505-2E9C-101B-9397-08002B2CF9AE}" pid="3" name="LCID">
    <vt:i4>1049</vt:i4>
  </property>
</Properties>
</file>